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22" r:id="rId4"/>
    <p:sldMasterId id="2147483892" r:id="rId5"/>
  </p:sldMasterIdLst>
  <p:notesMasterIdLst>
    <p:notesMasterId r:id="rId23"/>
  </p:notesMasterIdLst>
  <p:handoutMasterIdLst>
    <p:handoutMasterId r:id="rId24"/>
  </p:handoutMasterIdLst>
  <p:sldIdLst>
    <p:sldId id="684" r:id="rId6"/>
    <p:sldId id="694" r:id="rId7"/>
    <p:sldId id="699" r:id="rId8"/>
    <p:sldId id="262" r:id="rId9"/>
    <p:sldId id="288" r:id="rId10"/>
    <p:sldId id="700" r:id="rId11"/>
    <p:sldId id="687" r:id="rId12"/>
    <p:sldId id="701" r:id="rId13"/>
    <p:sldId id="697" r:id="rId14"/>
    <p:sldId id="316" r:id="rId15"/>
    <p:sldId id="689" r:id="rId16"/>
    <p:sldId id="702" r:id="rId17"/>
    <p:sldId id="695" r:id="rId18"/>
    <p:sldId id="703" r:id="rId19"/>
    <p:sldId id="257" r:id="rId20"/>
    <p:sldId id="696" r:id="rId21"/>
    <p:sldId id="601" r:id="rId22"/>
  </p:sldIdLst>
  <p:sldSz cx="1219835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4" userDrawn="1">
          <p15:clr>
            <a:srgbClr val="A4A3A4"/>
          </p15:clr>
        </p15:guide>
        <p15:guide id="2" pos="7298" userDrawn="1">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0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817F"/>
    <a:srgbClr val="27ACAA"/>
    <a:srgbClr val="747480"/>
    <a:srgbClr val="C4C4CD"/>
    <a:srgbClr val="6DDEDC"/>
    <a:srgbClr val="750E5C"/>
    <a:srgbClr val="91278F"/>
    <a:srgbClr val="00A3AE"/>
    <a:srgbClr val="F04C3E"/>
    <a:srgbClr val="95CB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02BB5F-4A16-4DCF-A6F7-CBCB3E8B315B}" v="119" dt="2021-04-19T20:57:57.2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47" autoAdjust="0"/>
    <p:restoredTop sz="85169" autoAdjust="0"/>
  </p:normalViewPr>
  <p:slideViewPr>
    <p:cSldViewPr snapToGrid="0" snapToObjects="1" showGuides="1">
      <p:cViewPr varScale="1">
        <p:scale>
          <a:sx n="57" d="100"/>
          <a:sy n="57" d="100"/>
        </p:scale>
        <p:origin x="1220" y="32"/>
      </p:cViewPr>
      <p:guideLst>
        <p:guide orient="horz" pos="3864"/>
        <p:guide pos="7298"/>
      </p:guideLst>
    </p:cSldViewPr>
  </p:slideViewPr>
  <p:outlineViewPr>
    <p:cViewPr>
      <p:scale>
        <a:sx n="33" d="100"/>
        <a:sy n="33" d="100"/>
      </p:scale>
      <p:origin x="0" y="-7090"/>
    </p:cViewPr>
  </p:outlineViewPr>
  <p:notesTextViewPr>
    <p:cViewPr>
      <p:scale>
        <a:sx n="100" d="100"/>
        <a:sy n="100" d="100"/>
      </p:scale>
      <p:origin x="0" y="0"/>
    </p:cViewPr>
  </p:notesTextViewPr>
  <p:sorterViewPr>
    <p:cViewPr>
      <p:scale>
        <a:sx n="130" d="100"/>
        <a:sy n="130" d="100"/>
      </p:scale>
      <p:origin x="0" y="0"/>
    </p:cViewPr>
  </p:sorterViewPr>
  <p:notesViewPr>
    <p:cSldViewPr snapToGrid="0" snapToObjects="1" showGuides="1">
      <p:cViewPr varScale="1">
        <p:scale>
          <a:sx n="80" d="100"/>
          <a:sy n="80" d="100"/>
        </p:scale>
        <p:origin x="3174"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GB">
              <a:latin typeface="Arial" pitchFamily="34" charset="0"/>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Arial" pitchFamily="34" charset="0"/>
              </a:rPr>
              <a:pPr/>
              <a:t>02/05/2021</a:t>
            </a:fld>
            <a:endParaRPr lang="en-GB">
              <a:latin typeface="Arial" pitchFamily="34" charset="0"/>
            </a:endParaRP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GB">
              <a:latin typeface="Arial" pitchFamily="34" charset="0"/>
            </a:endParaRPr>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Arial" pitchFamily="34" charset="0"/>
              </a:rPr>
              <a:pPr/>
              <a:t>‹#›</a:t>
            </a:fld>
            <a:endParaRPr lang="en-GB">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atin typeface="Arial" pitchFamily="34" charset="0"/>
              </a:defRPr>
            </a:lvl1pPr>
          </a:lstStyle>
          <a:p>
            <a:endParaRPr lang="en-GB"/>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atin typeface="Arial" pitchFamily="34" charset="0"/>
              </a:defRPr>
            </a:lvl1pPr>
          </a:lstStyle>
          <a:p>
            <a:fld id="{8045EBA9-A28D-4849-BFEA-AA04F6A21B63}" type="datetimeFigureOut">
              <a:rPr lang="en-GB" smtClean="0"/>
              <a:pPr/>
              <a:t>02/05/2021</a:t>
            </a:fld>
            <a:endParaRPr lang="en-GB"/>
          </a:p>
        </p:txBody>
      </p:sp>
      <p:sp>
        <p:nvSpPr>
          <p:cNvPr id="4" name="Slide Image Placeholder 3"/>
          <p:cNvSpPr>
            <a:spLocks noGrp="1" noRot="1" noChangeAspect="1"/>
          </p:cNvSpPr>
          <p:nvPr>
            <p:ph type="sldImg" idx="2"/>
          </p:nvPr>
        </p:nvSpPr>
        <p:spPr>
          <a:xfrm>
            <a:off x="393700" y="692150"/>
            <a:ext cx="6162675" cy="3463925"/>
          </a:xfrm>
          <a:prstGeom prst="rect">
            <a:avLst/>
          </a:prstGeom>
          <a:noFill/>
          <a:ln w="12700">
            <a:solidFill>
              <a:prstClr val="black"/>
            </a:solidFill>
          </a:ln>
        </p:spPr>
        <p:txBody>
          <a:bodyPr vert="horz" lIns="92492" tIns="46246" rIns="92492" bIns="46246" rtlCol="0" anchor="ctr"/>
          <a:lstStyle/>
          <a:p>
            <a:endParaRPr lang="en-GB"/>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atin typeface="Arial" pitchFamily="34" charset="0"/>
              </a:defRPr>
            </a:lvl1pPr>
          </a:lstStyle>
          <a:p>
            <a:endParaRPr lang="en-GB"/>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atin typeface="Arial" pitchFamily="34" charset="0"/>
              </a:defRPr>
            </a:lvl1pPr>
          </a:lstStyle>
          <a:p>
            <a:fld id="{5B43D19E-BFDB-4C92-8EDD-32EDDA8F41DF}" type="slidenum">
              <a:rPr lang="en-GB" smtClean="0"/>
              <a:pPr/>
              <a:t>‹#›</a:t>
            </a:fld>
            <a:endParaRPr lang="en-GB"/>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is challenge with boundaries, access, ability to manipulate, accountability, and influence of others. All of these challenges are being seen within our profession and probably more so with our younger people. But we also know these challenges are not unique to our profession and certainly, don’t start there. The challenges exist in higher ed as well.</a:t>
            </a:r>
          </a:p>
        </p:txBody>
      </p:sp>
      <p:sp>
        <p:nvSpPr>
          <p:cNvPr id="4" name="Slide Number Placeholder 3"/>
          <p:cNvSpPr>
            <a:spLocks noGrp="1"/>
          </p:cNvSpPr>
          <p:nvPr>
            <p:ph type="sldNum" sz="quarter" idx="5"/>
          </p:nvPr>
        </p:nvSpPr>
        <p:spPr/>
        <p:txBody>
          <a:bodyPr/>
          <a:lstStyle/>
          <a:p>
            <a:fld id="{5B43D19E-BFDB-4C92-8EDD-32EDDA8F41DF}" type="slidenum">
              <a:rPr lang="en-GB" smtClean="0"/>
              <a:pPr/>
              <a:t>4</a:t>
            </a:fld>
            <a:endParaRPr lang="en-GB"/>
          </a:p>
        </p:txBody>
      </p:sp>
    </p:spTree>
    <p:extLst>
      <p:ext uri="{BB962C8B-B14F-4D97-AF65-F5344CB8AC3E}">
        <p14:creationId xmlns:p14="http://schemas.microsoft.com/office/powerpoint/2010/main" val="1456787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a:solidFill>
                  <a:schemeClr val="tx1"/>
                </a:solidFill>
                <a:latin typeface="Arial" pitchFamily="34" charset="0"/>
                <a:ea typeface="+mn-ea"/>
                <a:cs typeface="+mn-cs"/>
              </a:rPr>
              <a:t>The framework handout includes: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Arial" pitchFamily="34" charset="0"/>
                <a:ea typeface="+mn-ea"/>
                <a:cs typeface="+mn-cs"/>
              </a:rPr>
              <a:t>A definition of the ethics mindset.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Arial" pitchFamily="34" charset="0"/>
                <a:ea typeface="+mn-ea"/>
                <a:cs typeface="+mn-cs"/>
              </a:rPr>
              <a:t>A visual to help reinforce the definition of the ethics mindset.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Arial" pitchFamily="34" charset="0"/>
                <a:ea typeface="+mn-ea"/>
                <a:cs typeface="+mn-cs"/>
              </a:rPr>
              <a:t>Principles that underlie the definition to help provide students with more context for each component of the definition.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Arial" pitchFamily="34" charset="0"/>
                <a:ea typeface="+mn-ea"/>
                <a:cs typeface="+mn-cs"/>
              </a:rPr>
              <a:t>Techniques to help develop the ethics mindset are also provided. Please note that while the techniques are not intended to be comprehensive, they should provide a good foundation for the students.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itchFamily="34" charset="0"/>
                <a:ea typeface="+mn-ea"/>
                <a:cs typeface="+mn-cs"/>
              </a:rPr>
              <a:t>This handout should be provided to students before completing the exercises or any case studies for easy reference. </a:t>
            </a:r>
            <a:r>
              <a:rPr lang="en-US" sz="1200" b="0" i="0" u="none" strike="noStrike" kern="1200" baseline="0">
                <a:solidFill>
                  <a:schemeClr val="tx1"/>
                </a:solidFill>
                <a:latin typeface="Arial" pitchFamily="34" charset="0"/>
                <a:ea typeface="+mn-ea"/>
                <a:cs typeface="+mn-cs"/>
              </a:rPr>
              <a:t>It can also be used by students beyond this material. 	</a:t>
            </a:r>
          </a:p>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8</a:t>
            </a:fld>
            <a:endParaRPr lang="en-GB"/>
          </a:p>
        </p:txBody>
      </p:sp>
    </p:spTree>
    <p:extLst>
      <p:ext uri="{BB962C8B-B14F-4D97-AF65-F5344CB8AC3E}">
        <p14:creationId xmlns:p14="http://schemas.microsoft.com/office/powerpoint/2010/main" val="3401237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Arial" pitchFamily="34" charset="0"/>
                <a:ea typeface="+mn-ea"/>
                <a:cs typeface="+mn-cs"/>
              </a:rPr>
              <a:t>With this visual, it is important to emphasize to students that they should always start with a desire to do what is right (their heart) and that this should always remain at the center of the mindset. From there, it also includes their head to understand what is right and wrong, through learning and critical thinking. At the left, you’ll see a hand indicating avoidance of doing what is wrong, indicated by a warning sign (a triangle shape, which is also aligned later with the fraud triangle), which emphasizes that there is always a slippery slope to avoid. Lastly, at the right, you’ll see a lock and handshake, indicating commitment and action. This is where implementing the ethics mindset becomes real in practice and emphasizes the inclusion of others as well. </a:t>
            </a:r>
          </a:p>
          <a:p>
            <a:r>
              <a:rPr lang="en-US" sz="1200" b="0" i="0" u="none" strike="noStrike" kern="1200" baseline="0" dirty="0">
                <a:solidFill>
                  <a:schemeClr val="tx1"/>
                </a:solidFill>
                <a:latin typeface="Arial" pitchFamily="34"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9</a:t>
            </a:fld>
            <a:endParaRPr lang="en-GB"/>
          </a:p>
        </p:txBody>
      </p:sp>
    </p:spTree>
    <p:extLst>
      <p:ext uri="{BB962C8B-B14F-4D97-AF65-F5344CB8AC3E}">
        <p14:creationId xmlns:p14="http://schemas.microsoft.com/office/powerpoint/2010/main" val="8519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13</a:t>
            </a:fld>
            <a:endParaRPr lang="en-GB"/>
          </a:p>
        </p:txBody>
      </p:sp>
    </p:spTree>
    <p:extLst>
      <p:ext uri="{BB962C8B-B14F-4D97-AF65-F5344CB8AC3E}">
        <p14:creationId xmlns:p14="http://schemas.microsoft.com/office/powerpoint/2010/main" val="4134244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and presentation includes </a:t>
            </a:r>
          </a:p>
        </p:txBody>
      </p:sp>
      <p:sp>
        <p:nvSpPr>
          <p:cNvPr id="4" name="Slide Number Placeholder 3"/>
          <p:cNvSpPr>
            <a:spLocks noGrp="1"/>
          </p:cNvSpPr>
          <p:nvPr>
            <p:ph type="sldNum" sz="quarter" idx="5"/>
          </p:nvPr>
        </p:nvSpPr>
        <p:spPr/>
        <p:txBody>
          <a:bodyPr/>
          <a:lstStyle/>
          <a:p>
            <a:fld id="{5B43D19E-BFDB-4C92-8EDD-32EDDA8F41DF}" type="slidenum">
              <a:rPr lang="en-GB" smtClean="0"/>
              <a:pPr/>
              <a:t>14</a:t>
            </a:fld>
            <a:endParaRPr lang="en-GB"/>
          </a:p>
        </p:txBody>
      </p:sp>
    </p:spTree>
    <p:extLst>
      <p:ext uri="{BB962C8B-B14F-4D97-AF65-F5344CB8AC3E}">
        <p14:creationId xmlns:p14="http://schemas.microsoft.com/office/powerpoint/2010/main" val="1999127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Arial" panose="020B0604020202020204" pitchFamily="34"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Arial" panose="020B0604020202020204" pitchFamily="34"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523814" y="522037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grpSp>
      <p:pic>
        <p:nvPicPr>
          <p:cNvPr id="13" name="Picture 12">
            <a:extLst>
              <a:ext uri="{FF2B5EF4-FFF2-40B4-BE49-F238E27FC236}">
                <a16:creationId xmlns:a16="http://schemas.microsoft.com/office/drawing/2014/main" id="{FAB521DA-4CB0-43A2-9921-12360127A7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8735" y="6279472"/>
            <a:ext cx="1355503" cy="376006"/>
          </a:xfrm>
          <a:prstGeom prst="rect">
            <a:avLst/>
          </a:prstGeom>
        </p:spPr>
      </p:pic>
    </p:spTree>
    <p:extLst>
      <p:ext uri="{BB962C8B-B14F-4D97-AF65-F5344CB8AC3E}">
        <p14:creationId xmlns:p14="http://schemas.microsoft.com/office/powerpoint/2010/main" val="181503700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r>
              <a:rPr lang="en-US"/>
              <a:t>Click icon to add picture</a:t>
            </a:r>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a:xfrm>
            <a:off x="1428928" y="6471244"/>
            <a:ext cx="1191258" cy="180000"/>
          </a:xfrm>
          <a:prstGeom prst="rect">
            <a:avLst/>
          </a:prstGeom>
        </p:spPr>
        <p:txBody>
          <a:bodyPr/>
          <a:lstStyle/>
          <a:p>
            <a:fld id="{70698E0F-C516-4EA3-9B7A-A60925844285}" type="datetime3">
              <a:rPr lang="en-US" smtClean="0"/>
              <a:t>2 May 2021</a:t>
            </a:fld>
            <a:endParaRPr lang="en-IN"/>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a:latin typeface="Arial" panose="020B0604020202020204" pitchFamily="34" charset="0"/>
              </a:rPr>
              <a:t>Page </a:t>
            </a:r>
            <a:fld id="{F1BC30E3-FFE5-4B91-AA19-87A149EBB9EE}" type="slidenum">
              <a:rPr smtClean="0">
                <a:latin typeface="Arial" panose="020B0604020202020204" pitchFamily="34" charset="0"/>
              </a:rPr>
              <a:pPr/>
              <a:t>‹#›</a:t>
            </a:fld>
            <a:endParaRPr>
              <a:latin typeface="Arial" panose="020B0604020202020204" pitchFamily="34" charset="0"/>
            </a:endParaRPr>
          </a:p>
        </p:txBody>
      </p:sp>
    </p:spTree>
    <p:extLst>
      <p:ext uri="{BB962C8B-B14F-4D97-AF65-F5344CB8AC3E}">
        <p14:creationId xmlns:p14="http://schemas.microsoft.com/office/powerpoint/2010/main" val="158052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r>
              <a:rPr lang="en-US"/>
              <a:t>Click icon to add table</a:t>
            </a:r>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latin typeface="Arial" panose="020B0604020202020204" pitchFamily="34" charset="0"/>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a:xfrm>
            <a:off x="1428928" y="6471244"/>
            <a:ext cx="1191258" cy="180000"/>
          </a:xfrm>
          <a:prstGeom prst="rect">
            <a:avLst/>
          </a:prstGeom>
        </p:spPr>
        <p:txBody>
          <a:bodyPr/>
          <a:lstStyle/>
          <a:p>
            <a:fld id="{A30B5B11-3029-4BDF-9283-90F5215BC815}" type="datetime3">
              <a:rPr lang="en-US" smtClean="0"/>
              <a:t>2 May 2021</a:t>
            </a:fld>
            <a:endParaRPr lang="en-IN"/>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a:latin typeface="Arial" panose="020B0604020202020204" pitchFamily="34" charset="0"/>
              </a:rPr>
              <a:t>Page </a:t>
            </a:r>
            <a:fld id="{F1BC30E3-FFE5-4B91-AA19-87A149EBB9EE}" type="slidenum">
              <a:rPr smtClean="0">
                <a:latin typeface="Arial" panose="020B0604020202020204" pitchFamily="34" charset="0"/>
              </a:rPr>
              <a:pPr/>
              <a:t>‹#›</a:t>
            </a:fld>
            <a:endParaRPr>
              <a:latin typeface="Arial" panose="020B0604020202020204" pitchFamily="34" charset="0"/>
            </a:endParaRPr>
          </a:p>
        </p:txBody>
      </p:sp>
    </p:spTree>
    <p:extLst>
      <p:ext uri="{BB962C8B-B14F-4D97-AF65-F5344CB8AC3E}">
        <p14:creationId xmlns:p14="http://schemas.microsoft.com/office/powerpoint/2010/main" val="2833100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a:xfrm>
            <a:off x="1428928" y="6471244"/>
            <a:ext cx="1191258" cy="180000"/>
          </a:xfrm>
          <a:prstGeom prst="rect">
            <a:avLst/>
          </a:prstGeom>
        </p:spPr>
        <p:txBody>
          <a:bodyPr/>
          <a:lstStyle/>
          <a:p>
            <a:fld id="{BF2C04E3-9852-4EE1-995A-A982B306E72F}" type="datetime3">
              <a:rPr lang="en-US" smtClean="0"/>
              <a:t>2 May 2021</a:t>
            </a:fld>
            <a:endParaRPr lang="en-IN"/>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a:latin typeface="Arial" panose="020B0604020202020204" pitchFamily="34" charset="0"/>
              </a:rPr>
              <a:t>Page </a:t>
            </a:r>
            <a:fld id="{F1BC30E3-FFE5-4B91-AA19-87A149EBB9EE}" type="slidenum">
              <a:rPr smtClean="0">
                <a:latin typeface="Arial" panose="020B0604020202020204" pitchFamily="34" charset="0"/>
              </a:rPr>
              <a:pPr/>
              <a:t>‹#›</a:t>
            </a:fld>
            <a:endParaRPr>
              <a:latin typeface="Arial" panose="020B0604020202020204" pitchFamily="34" charset="0"/>
            </a:endParaRPr>
          </a:p>
        </p:txBody>
      </p:sp>
    </p:spTree>
    <p:extLst>
      <p:ext uri="{BB962C8B-B14F-4D97-AF65-F5344CB8AC3E}">
        <p14:creationId xmlns:p14="http://schemas.microsoft.com/office/powerpoint/2010/main" val="1965827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Click to 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FFE600"/>
                </a:solidFill>
                <a:latin typeface="Arial" panose="020B0604020202020204" pitchFamily="34" charset="0"/>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latin typeface="Arial" panose="020B0604020202020204" pitchFamily="34" charset="0"/>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a:solidFill>
                  <a:schemeClr val="tx2"/>
                </a:solidFill>
                <a:latin typeface="Georgia" panose="02040502050405020303" pitchFamily="18" charset="0"/>
              </a:rPr>
              <a:t>“ </a:t>
            </a:r>
          </a:p>
        </p:txBody>
      </p:sp>
    </p:spTree>
    <p:extLst>
      <p:ext uri="{BB962C8B-B14F-4D97-AF65-F5344CB8AC3E}">
        <p14:creationId xmlns:p14="http://schemas.microsoft.com/office/powerpoint/2010/main" val="3521220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Click to 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Arial" panose="020B0604020202020204" pitchFamily="34" charset="0"/>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Arial" panose="020B0604020202020204" pitchFamily="34" charset="0"/>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2322284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latin typeface="Arial" panose="020B0604020202020204" pitchFamily="34" charset="0"/>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a:xfrm>
            <a:off x="1428928" y="6471244"/>
            <a:ext cx="1191258" cy="180000"/>
          </a:xfrm>
          <a:prstGeom prst="rect">
            <a:avLst/>
          </a:prstGeom>
        </p:spPr>
        <p:txBody>
          <a:bodyPr/>
          <a:lstStyle/>
          <a:p>
            <a:fld id="{F4FB490B-7BF8-4509-9F0D-5A2D3FE1A9A1}" type="datetime3">
              <a:rPr lang="en-US" smtClean="0"/>
              <a:t>2 May 2021</a:t>
            </a:fld>
            <a:endParaRPr lang="en-IN"/>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a:latin typeface="Arial" panose="020B0604020202020204" pitchFamily="34" charset="0"/>
              </a:rPr>
              <a:t>Page </a:t>
            </a:r>
            <a:fld id="{F1BC30E3-FFE5-4B91-AA19-87A149EBB9EE}" type="slidenum">
              <a:rPr smtClean="0">
                <a:latin typeface="Arial" panose="020B0604020202020204" pitchFamily="34" charset="0"/>
              </a:rPr>
              <a:pPr/>
              <a:t>‹#›</a:t>
            </a:fld>
            <a:endParaRPr>
              <a:latin typeface="Arial" panose="020B0604020202020204" pitchFamily="34" charset="0"/>
            </a:endParaRPr>
          </a:p>
        </p:txBody>
      </p:sp>
    </p:spTree>
    <p:extLst>
      <p:ext uri="{BB962C8B-B14F-4D97-AF65-F5344CB8AC3E}">
        <p14:creationId xmlns:p14="http://schemas.microsoft.com/office/powerpoint/2010/main" val="3775002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latin typeface="Arial" panose="020B0604020202020204" pitchFamily="34" charset="0"/>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a:xfrm>
            <a:off x="1428928" y="6471244"/>
            <a:ext cx="1191258" cy="180000"/>
          </a:xfrm>
          <a:prstGeom prst="rect">
            <a:avLst/>
          </a:prstGeom>
        </p:spPr>
        <p:txBody>
          <a:bodyPr/>
          <a:lstStyle/>
          <a:p>
            <a:fld id="{7EDC6652-D330-42A9-B2DB-FD7DBFE6E7CE}" type="datetime3">
              <a:rPr lang="en-US" smtClean="0"/>
              <a:t>2 May 2021</a:t>
            </a:fld>
            <a:endParaRPr lang="en-IN"/>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a:latin typeface="Arial" panose="020B0604020202020204" pitchFamily="34" charset="0"/>
              </a:rPr>
              <a:t>Page </a:t>
            </a:r>
            <a:fld id="{F1BC30E3-FFE5-4B91-AA19-87A149EBB9EE}" type="slidenum">
              <a:rPr smtClean="0">
                <a:latin typeface="Arial" panose="020B0604020202020204" pitchFamily="34" charset="0"/>
              </a:rPr>
              <a:pPr/>
              <a:t>‹#›</a:t>
            </a:fld>
            <a:endParaRPr>
              <a:latin typeface="Arial" panose="020B0604020202020204" pitchFamily="34" charset="0"/>
            </a:endParaRPr>
          </a:p>
        </p:txBody>
      </p:sp>
    </p:spTree>
    <p:extLst>
      <p:ext uri="{BB962C8B-B14F-4D97-AF65-F5344CB8AC3E}">
        <p14:creationId xmlns:p14="http://schemas.microsoft.com/office/powerpoint/2010/main" val="2537938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latin typeface="Arial" panose="020B0604020202020204" pitchFamily="34" charset="0"/>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a:xfrm>
            <a:off x="1428928" y="6471244"/>
            <a:ext cx="1191258" cy="180000"/>
          </a:xfrm>
          <a:prstGeom prst="rect">
            <a:avLst/>
          </a:prstGeom>
        </p:spPr>
        <p:txBody>
          <a:bodyPr/>
          <a:lstStyle/>
          <a:p>
            <a:fld id="{7848B339-892E-45B1-8EC6-9663C993893D}" type="datetime3">
              <a:rPr lang="en-US" smtClean="0"/>
              <a:t>2 May 2021</a:t>
            </a:fld>
            <a:endParaRPr lang="en-IN"/>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a:latin typeface="Arial" panose="020B0604020202020204" pitchFamily="34" charset="0"/>
              </a:rPr>
              <a:t>Page </a:t>
            </a:r>
            <a:fld id="{F1BC30E3-FFE5-4B91-AA19-87A149EBB9EE}" type="slidenum">
              <a:rPr smtClean="0">
                <a:latin typeface="Arial" panose="020B0604020202020204" pitchFamily="34" charset="0"/>
              </a:rPr>
              <a:pPr/>
              <a:t>‹#›</a:t>
            </a:fld>
            <a:endParaRPr>
              <a:latin typeface="Arial" panose="020B0604020202020204" pitchFamily="34" charset="0"/>
            </a:endParaRPr>
          </a:p>
        </p:txBody>
      </p:sp>
    </p:spTree>
    <p:extLst>
      <p:ext uri="{BB962C8B-B14F-4D97-AF65-F5344CB8AC3E}">
        <p14:creationId xmlns:p14="http://schemas.microsoft.com/office/powerpoint/2010/main" val="3391415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r>
              <a:rPr lang="en-US"/>
              <a:t>Click to edit Master text styles</a:t>
            </a:r>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r>
              <a:rPr lang="en-US"/>
              <a:t>Click to edit Master text styles</a:t>
            </a:r>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latin typeface="Arial" panose="020B0604020202020204" pitchFamily="34" charset="0"/>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a:xfrm>
            <a:off x="1428928" y="6471244"/>
            <a:ext cx="1191258" cy="180000"/>
          </a:xfrm>
          <a:prstGeom prst="rect">
            <a:avLst/>
          </a:prstGeom>
        </p:spPr>
        <p:txBody>
          <a:bodyPr/>
          <a:lstStyle/>
          <a:p>
            <a:fld id="{53C96D42-85A7-4FB8-81C2-A76989CD2C0B}" type="datetime3">
              <a:rPr lang="en-US" smtClean="0"/>
              <a:t>2 May 2021</a:t>
            </a:fld>
            <a:endParaRPr lang="en-IN"/>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a:latin typeface="Arial" panose="020B0604020202020204" pitchFamily="34" charset="0"/>
              </a:rPr>
              <a:t>Page </a:t>
            </a:r>
            <a:fld id="{F1BC30E3-FFE5-4B91-AA19-87A149EBB9EE}" type="slidenum">
              <a:rPr smtClean="0">
                <a:latin typeface="Arial" panose="020B0604020202020204" pitchFamily="34" charset="0"/>
              </a:rPr>
              <a:pPr/>
              <a:t>‹#›</a:t>
            </a:fld>
            <a:endParaRPr>
              <a:latin typeface="Arial" panose="020B0604020202020204" pitchFamily="34" charset="0"/>
            </a:endParaRPr>
          </a:p>
        </p:txBody>
      </p:sp>
    </p:spTree>
    <p:extLst>
      <p:ext uri="{BB962C8B-B14F-4D97-AF65-F5344CB8AC3E}">
        <p14:creationId xmlns:p14="http://schemas.microsoft.com/office/powerpoint/2010/main" val="2561902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a:xfrm>
            <a:off x="1428928" y="6471244"/>
            <a:ext cx="1191258" cy="180000"/>
          </a:xfrm>
          <a:prstGeom prst="rect">
            <a:avLst/>
          </a:prstGeom>
        </p:spPr>
        <p:txBody>
          <a:bodyPr/>
          <a:lstStyle/>
          <a:p>
            <a:fld id="{BE72F864-C261-4ACC-899D-1F7B54215EB6}" type="datetime3">
              <a:rPr lang="en-US" smtClean="0"/>
              <a:t>2 May 2021</a:t>
            </a:fld>
            <a:endParaRPr lang="en-IN"/>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a:latin typeface="Arial" panose="020B0604020202020204" pitchFamily="34" charset="0"/>
              </a:rPr>
              <a:t>Page </a:t>
            </a:r>
            <a:fld id="{F1BC30E3-FFE5-4B91-AA19-87A149EBB9EE}" type="slidenum">
              <a:rPr smtClean="0">
                <a:latin typeface="Arial" panose="020B0604020202020204" pitchFamily="34" charset="0"/>
              </a:rPr>
              <a:pPr/>
              <a:t>‹#›</a:t>
            </a:fld>
            <a:endParaRPr>
              <a:latin typeface="Arial" panose="020B0604020202020204" pitchFamily="34" charset="0"/>
            </a:endParaRPr>
          </a:p>
        </p:txBody>
      </p:sp>
    </p:spTree>
    <p:extLst>
      <p:ext uri="{BB962C8B-B14F-4D97-AF65-F5344CB8AC3E}">
        <p14:creationId xmlns:p14="http://schemas.microsoft.com/office/powerpoint/2010/main" val="179434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Arial" panose="020B0604020202020204" pitchFamily="34"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Arial" panose="020B0604020202020204" pitchFamily="34"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latin typeface="Arial" panose="020B0604020202020204" pitchFamily="34" charset="0"/>
            </a:endParaRPr>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latin typeface="Arial" panose="020B0604020202020204" pitchFamily="34" charset="0"/>
            </a:endParaRPr>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latin typeface="Arial" panose="020B0604020202020204" pitchFamily="34" charset="0"/>
            </a:endParaRPr>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latin typeface="Arial" panose="020B0604020202020204" pitchFamily="34" charset="0"/>
            </a:endParaRPr>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64788" y="4960938"/>
            <a:ext cx="1225550"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grpSp>
    </p:spTree>
    <p:extLst>
      <p:ext uri="{BB962C8B-B14F-4D97-AF65-F5344CB8AC3E}">
        <p14:creationId xmlns:p14="http://schemas.microsoft.com/office/powerpoint/2010/main" val="306219230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a:xfrm>
            <a:off x="1428928" y="6471244"/>
            <a:ext cx="1191258" cy="180000"/>
          </a:xfrm>
          <a:prstGeom prst="rect">
            <a:avLst/>
          </a:prstGeom>
        </p:spPr>
        <p:txBody>
          <a:bodyPr/>
          <a:lstStyle/>
          <a:p>
            <a:fld id="{DE39BF9A-0D1B-456C-90FD-7DD4E43985FE}" type="datetime3">
              <a:rPr lang="en-US" smtClean="0"/>
              <a:t>2 May 2021</a:t>
            </a:fld>
            <a:endParaRPr lang="en-IN"/>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a:latin typeface="Arial" panose="020B0604020202020204" pitchFamily="34" charset="0"/>
              </a:rPr>
              <a:t>Page </a:t>
            </a:r>
            <a:fld id="{F1BC30E3-FFE5-4B91-AA19-87A149EBB9EE}" type="slidenum">
              <a:rPr smtClean="0">
                <a:latin typeface="Arial" panose="020B0604020202020204" pitchFamily="34" charset="0"/>
              </a:rPr>
              <a:pPr/>
              <a:t>‹#›</a:t>
            </a:fld>
            <a:endParaRPr>
              <a:latin typeface="Arial" panose="020B0604020202020204" pitchFamily="34" charset="0"/>
            </a:endParaRPr>
          </a:p>
        </p:txBody>
      </p:sp>
    </p:spTree>
    <p:extLst>
      <p:ext uri="{BB962C8B-B14F-4D97-AF65-F5344CB8AC3E}">
        <p14:creationId xmlns:p14="http://schemas.microsoft.com/office/powerpoint/2010/main" val="894867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a:xfrm>
            <a:off x="1428928" y="6471244"/>
            <a:ext cx="1191258" cy="180000"/>
          </a:xfrm>
          <a:prstGeom prst="rect">
            <a:avLst/>
          </a:prstGeom>
        </p:spPr>
        <p:txBody>
          <a:bodyPr/>
          <a:lstStyle/>
          <a:p>
            <a:fld id="{678A09A2-12AE-4A08-9E31-994E3910808B}" type="datetime3">
              <a:rPr lang="en-US" smtClean="0"/>
              <a:t>2 May 2021</a:t>
            </a:fld>
            <a:endParaRPr lang="en-IN"/>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a:latin typeface="Arial" panose="020B0604020202020204" pitchFamily="34" charset="0"/>
              </a:rPr>
              <a:t>Page </a:t>
            </a:r>
            <a:fld id="{F1BC30E3-FFE5-4B91-AA19-87A149EBB9EE}" type="slidenum">
              <a:rPr smtClean="0">
                <a:latin typeface="Arial" panose="020B0604020202020204" pitchFamily="34" charset="0"/>
              </a:rPr>
              <a:pPr/>
              <a:t>‹#›</a:t>
            </a:fld>
            <a:endParaRPr>
              <a:latin typeface="Arial" panose="020B0604020202020204" pitchFamily="34" charset="0"/>
            </a:endParaRPr>
          </a:p>
        </p:txBody>
      </p:sp>
    </p:spTree>
    <p:extLst>
      <p:ext uri="{BB962C8B-B14F-4D97-AF65-F5344CB8AC3E}">
        <p14:creationId xmlns:p14="http://schemas.microsoft.com/office/powerpoint/2010/main" val="40529053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a:xfrm>
            <a:off x="1428928" y="6471244"/>
            <a:ext cx="1191258" cy="180000"/>
          </a:xfrm>
          <a:prstGeom prst="rect">
            <a:avLst/>
          </a:prstGeom>
        </p:spPr>
        <p:txBody>
          <a:bodyPr/>
          <a:lstStyle/>
          <a:p>
            <a:fld id="{0BD55BA1-5616-41A0-A230-900CC53918C9}" type="datetime3">
              <a:rPr lang="en-US" smtClean="0"/>
              <a:t>2 May 2021</a:t>
            </a:fld>
            <a:endParaRPr lang="en-IN"/>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a:latin typeface="Arial" panose="020B0604020202020204" pitchFamily="34" charset="0"/>
              </a:rPr>
              <a:t>Page </a:t>
            </a:r>
            <a:fld id="{F1BC30E3-FFE5-4B91-AA19-87A149EBB9EE}" type="slidenum">
              <a:rPr smtClean="0">
                <a:latin typeface="Arial" panose="020B0604020202020204" pitchFamily="34" charset="0"/>
              </a:rPr>
              <a:pPr/>
              <a:t>‹#›</a:t>
            </a:fld>
            <a:endParaRPr>
              <a:latin typeface="Arial" panose="020B0604020202020204" pitchFamily="34" charset="0"/>
            </a:endParaRPr>
          </a:p>
        </p:txBody>
      </p:sp>
    </p:spTree>
    <p:extLst>
      <p:ext uri="{BB962C8B-B14F-4D97-AF65-F5344CB8AC3E}">
        <p14:creationId xmlns:p14="http://schemas.microsoft.com/office/powerpoint/2010/main" val="16937937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438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a:xfrm>
            <a:off x="1428928" y="6471244"/>
            <a:ext cx="1191258" cy="180000"/>
          </a:xfrm>
          <a:prstGeom prst="rect">
            <a:avLst/>
          </a:prstGeom>
        </p:spPr>
        <p:txBody>
          <a:bodyPr/>
          <a:lstStyle/>
          <a:p>
            <a:fld id="{ECB31890-3905-4699-8A54-4A643E2FBD12}" type="datetime3">
              <a:rPr lang="en-US" smtClean="0"/>
              <a:t>2 May 2021</a:t>
            </a:fld>
            <a:endParaRPr lang="en-IN"/>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a:latin typeface="Arial" panose="020B0604020202020204" pitchFamily="34" charset="0"/>
              </a:rPr>
              <a:t>Page </a:t>
            </a:r>
            <a:fld id="{F1BC30E3-FFE5-4B91-AA19-87A149EBB9EE}" type="slidenum">
              <a:rPr smtClean="0">
                <a:latin typeface="Arial" panose="020B0604020202020204" pitchFamily="34" charset="0"/>
              </a:rPr>
              <a:pPr/>
              <a:t>‹#›</a:t>
            </a:fld>
            <a:endParaRPr>
              <a:latin typeface="Arial" panose="020B0604020202020204" pitchFamily="34" charset="0"/>
            </a:endParaRPr>
          </a:p>
        </p:txBody>
      </p:sp>
    </p:spTree>
    <p:extLst>
      <p:ext uri="{BB962C8B-B14F-4D97-AF65-F5344CB8AC3E}">
        <p14:creationId xmlns:p14="http://schemas.microsoft.com/office/powerpoint/2010/main" val="3573040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anose="020B0604020202020204"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anose="020B0604020202020204"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Arial" panose="020B0604020202020204"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anose="020B0604020202020204"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Arial" panose="020B0604020202020204" pitchFamily="34"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099236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anose="020B0604020202020204"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anose="020B0604020202020204"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Arial" panose="020B0604020202020204"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anose="020B0604020202020204"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Arial" panose="020B0604020202020204" pitchFamily="34"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91958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anose="020B0604020202020204"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anose="020B0604020202020204"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Arial" panose="020B0604020202020204"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anose="020B0604020202020204"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Arial" panose="020B0604020202020204" pitchFamily="34"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282227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80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Arial" panose="020B0604020202020204" pitchFamily="34"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Arial" panose="020B0604020202020204" pitchFamily="34"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a:solidFill>
                  <a:srgbClr val="828290"/>
                </a:solidFill>
                <a:latin typeface="Arial" panose="020B0604020202020204" pitchFamily="34"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grpSp>
    </p:spTree>
    <p:extLst>
      <p:ext uri="{BB962C8B-B14F-4D97-AF65-F5344CB8AC3E}">
        <p14:creationId xmlns:p14="http://schemas.microsoft.com/office/powerpoint/2010/main" val="57251300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pproved question tall">
    <p:spTree>
      <p:nvGrpSpPr>
        <p:cNvPr id="1" name=""/>
        <p:cNvGrpSpPr/>
        <p:nvPr/>
      </p:nvGrpSpPr>
      <p:grpSpPr>
        <a:xfrm>
          <a:off x="0" y="0"/>
          <a:ext cx="0" cy="0"/>
          <a:chOff x="0" y="0"/>
          <a:chExt cx="0" cy="0"/>
        </a:xfrm>
      </p:grpSpPr>
      <p:pic>
        <p:nvPicPr>
          <p:cNvPr id="86" name="Picture 85">
            <a:extLst>
              <a:ext uri="{FF2B5EF4-FFF2-40B4-BE49-F238E27FC236}">
                <a16:creationId xmlns:a16="http://schemas.microsoft.com/office/drawing/2014/main" id="{8AEF470C-F06B-481E-9AB6-DC4A89A3BD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94363"/>
          <a:stretch/>
        </p:blipFill>
        <p:spPr>
          <a:xfrm flipH="1">
            <a:off x="-1" y="0"/>
            <a:ext cx="653305" cy="6858000"/>
          </a:xfrm>
          <a:prstGeom prst="rect">
            <a:avLst/>
          </a:prstGeom>
        </p:spPr>
      </p:pic>
      <p:pic>
        <p:nvPicPr>
          <p:cNvPr id="5" name="Picture 4">
            <a:extLst>
              <a:ext uri="{FF2B5EF4-FFF2-40B4-BE49-F238E27FC236}">
                <a16:creationId xmlns:a16="http://schemas.microsoft.com/office/drawing/2014/main" id="{5E66C7B4-7292-4A83-BAF1-9AD6B29323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527" y="0"/>
            <a:ext cx="1158875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366" y="869576"/>
            <a:ext cx="4848024"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Arial" panose="020B0604020202020204" pitchFamily="34"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Arial" panose="020B0604020202020204" pitchFamily="34"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grpSp>
    </p:spTree>
    <p:extLst>
      <p:ext uri="{BB962C8B-B14F-4D97-AF65-F5344CB8AC3E}">
        <p14:creationId xmlns:p14="http://schemas.microsoft.com/office/powerpoint/2010/main" val="149616778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Arial" panose="020B0604020202020204" pitchFamily="34"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Arial" panose="020B0604020202020204" pitchFamily="34"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a:latin typeface="Arial" panose="020B0604020202020204" pitchFamily="34" charset="0"/>
              </a:endParaRPr>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latin typeface="Arial" panose="020B0604020202020204" pitchFamily="34" charset="0"/>
              </a:endParaRPr>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latin typeface="Arial" panose="020B0604020202020204" pitchFamily="34" charset="0"/>
              </a:endParaRPr>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latin typeface="Arial" panose="020B0604020202020204" pitchFamily="34" charset="0"/>
              </a:endParaRPr>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grpSp>
    </p:spTree>
    <p:extLst>
      <p:ext uri="{BB962C8B-B14F-4D97-AF65-F5344CB8AC3E}">
        <p14:creationId xmlns:p14="http://schemas.microsoft.com/office/powerpoint/2010/main" val="121727085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Arial" panose="020B0604020202020204" pitchFamily="34"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Arial" panose="020B0604020202020204" pitchFamily="34"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latin typeface="Arial" panose="020B0604020202020204" pitchFamily="34" charset="0"/>
            </a:endParaRPr>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latin typeface="Arial" panose="020B0604020202020204" pitchFamily="34" charset="0"/>
            </a:endParaRPr>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latin typeface="Arial" panose="020B0604020202020204" pitchFamily="34" charset="0"/>
            </a:endParaRPr>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latin typeface="Arial" panose="020B0604020202020204" pitchFamily="34" charset="0"/>
            </a:endParaRPr>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grpSp>
    </p:spTree>
    <p:extLst>
      <p:ext uri="{BB962C8B-B14F-4D97-AF65-F5344CB8AC3E}">
        <p14:creationId xmlns:p14="http://schemas.microsoft.com/office/powerpoint/2010/main" val="74294588"/>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r>
              <a:rPr lang="en-US"/>
              <a:t>Click icon to add table</a:t>
            </a:r>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latin typeface="Arial" panose="020B0604020202020204" pitchFamily="34" charset="0"/>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a:xfrm>
            <a:off x="1428928" y="6471244"/>
            <a:ext cx="1191258" cy="180000"/>
          </a:xfrm>
          <a:prstGeom prst="rect">
            <a:avLst/>
          </a:prstGeom>
        </p:spPr>
        <p:txBody>
          <a:bodyPr/>
          <a:lstStyle/>
          <a:p>
            <a:fld id="{86AD1DFC-053D-4B86-B715-9C611EC38679}" type="datetime3">
              <a:rPr lang="en-US" smtClean="0"/>
              <a:t>2 May 2021</a:t>
            </a:fld>
            <a:endParaRPr lang="en-IN"/>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r>
              <a:rPr lang="en-IN"/>
              <a:t>Presentation title</a:t>
            </a:r>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US">
                <a:latin typeface="Arial" panose="020B0604020202020204" pitchFamily="34" charset="0"/>
              </a:rPr>
              <a:t>Page </a:t>
            </a:r>
            <a:fld id="{F1BC30E3-FFE5-4B91-AA19-87A149EBB9EE}" type="slidenum">
              <a:rPr smtClean="0">
                <a:latin typeface="Arial" panose="020B0604020202020204" pitchFamily="34" charset="0"/>
              </a:rPr>
              <a:pPr/>
              <a:t>‹#›</a:t>
            </a:fld>
            <a:endParaRPr>
              <a:latin typeface="Arial" panose="020B0604020202020204" pitchFamily="34" charset="0"/>
            </a:endParaRPr>
          </a:p>
        </p:txBody>
      </p:sp>
    </p:spTree>
    <p:extLst>
      <p:ext uri="{BB962C8B-B14F-4D97-AF65-F5344CB8AC3E}">
        <p14:creationId xmlns:p14="http://schemas.microsoft.com/office/powerpoint/2010/main" val="1906280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latin typeface="Arial" panose="020B0604020202020204" pitchFamily="34" charset="0"/>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a:xfrm>
            <a:off x="1428928" y="6471244"/>
            <a:ext cx="1191258" cy="180000"/>
          </a:xfrm>
          <a:prstGeom prst="rect">
            <a:avLst/>
          </a:prstGeom>
        </p:spPr>
        <p:txBody>
          <a:bodyPr/>
          <a:lstStyle/>
          <a:p>
            <a:fld id="{16D63E5D-D4D4-47A0-B3D2-9C348E301267}" type="datetime3">
              <a:rPr lang="en-US" smtClean="0"/>
              <a:t>2 May 2021</a:t>
            </a:fld>
            <a:endParaRPr lang="en-IN"/>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IN"/>
              <a:t>Presentation title</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US">
                <a:latin typeface="Arial" panose="020B0604020202020204" pitchFamily="34" charset="0"/>
              </a:rPr>
              <a:t>Page </a:t>
            </a:r>
            <a:fld id="{F1BC30E3-FFE5-4B91-AA19-87A149EBB9EE}" type="slidenum">
              <a:rPr smtClean="0">
                <a:latin typeface="Arial" panose="020B0604020202020204" pitchFamily="34" charset="0"/>
              </a:rPr>
              <a:pPr/>
              <a:t>‹#›</a:t>
            </a:fld>
            <a:endParaRPr>
              <a:latin typeface="Arial" panose="020B0604020202020204" pitchFamily="34" charset="0"/>
            </a:endParaRPr>
          </a:p>
        </p:txBody>
      </p:sp>
    </p:spTree>
    <p:extLst>
      <p:ext uri="{BB962C8B-B14F-4D97-AF65-F5344CB8AC3E}">
        <p14:creationId xmlns:p14="http://schemas.microsoft.com/office/powerpoint/2010/main" val="41595167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r>
              <a:rPr lang="en-US"/>
              <a:t>Click icon to add picture</a:t>
            </a:r>
            <a:endParaRPr lang="en-IN"/>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latin typeface="Arial" panose="020B0604020202020204" pitchFamily="34" charset="0"/>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a:xfrm>
            <a:off x="1428928" y="6471244"/>
            <a:ext cx="1191258" cy="180000"/>
          </a:xfrm>
          <a:prstGeom prst="rect">
            <a:avLst/>
          </a:prstGeom>
        </p:spPr>
        <p:txBody>
          <a:bodyPr/>
          <a:lstStyle/>
          <a:p>
            <a:fld id="{0E49E8CE-5235-4494-B0FD-9ECC8206E96E}" type="datetime3">
              <a:rPr lang="en-US" smtClean="0"/>
              <a:t>2 May 2021</a:t>
            </a:fld>
            <a:endParaRPr lang="en-IN"/>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r>
              <a:rPr lang="en-IN"/>
              <a:t>Presentation title</a:t>
            </a:r>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US">
                <a:latin typeface="Arial" panose="020B0604020202020204" pitchFamily="34" charset="0"/>
              </a:rPr>
              <a:t>Page </a:t>
            </a:r>
            <a:fld id="{F1BC30E3-FFE5-4B91-AA19-87A149EBB9EE}" type="slidenum">
              <a:rPr smtClean="0">
                <a:latin typeface="Arial" panose="020B0604020202020204" pitchFamily="34" charset="0"/>
              </a:rPr>
              <a:pPr/>
              <a:t>‹#›</a:t>
            </a:fld>
            <a:endParaRPr>
              <a:latin typeface="Arial" panose="020B0604020202020204" pitchFamily="34" charset="0"/>
            </a:endParaRPr>
          </a:p>
        </p:txBody>
      </p:sp>
    </p:spTree>
    <p:extLst>
      <p:ext uri="{BB962C8B-B14F-4D97-AF65-F5344CB8AC3E}">
        <p14:creationId xmlns:p14="http://schemas.microsoft.com/office/powerpoint/2010/main" val="1668287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r>
              <a:rPr lang="en-US"/>
              <a:t>Click icon to add picture</a:t>
            </a:r>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latin typeface="Arial" panose="020B0604020202020204" pitchFamily="34" charset="0"/>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a:xfrm>
            <a:off x="1428928" y="6471244"/>
            <a:ext cx="1191258" cy="180000"/>
          </a:xfrm>
          <a:prstGeom prst="rect">
            <a:avLst/>
          </a:prstGeom>
        </p:spPr>
        <p:txBody>
          <a:bodyPr/>
          <a:lstStyle/>
          <a:p>
            <a:fld id="{CFB1ADCF-7548-48F2-B4E3-18B2C0EE8460}" type="datetime3">
              <a:rPr lang="en-US" smtClean="0"/>
              <a:t>2 May 2021</a:t>
            </a:fld>
            <a:endParaRPr lang="en-IN"/>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IN"/>
              <a:t>Presentation title</a:t>
            </a:r>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US">
                <a:latin typeface="Arial" panose="020B0604020202020204" pitchFamily="34" charset="0"/>
              </a:rPr>
              <a:t>Page </a:t>
            </a:r>
            <a:fld id="{F1BC30E3-FFE5-4B91-AA19-87A149EBB9EE}" type="slidenum">
              <a:rPr smtClean="0">
                <a:latin typeface="Arial" panose="020B0604020202020204" pitchFamily="34" charset="0"/>
              </a:rPr>
              <a:pPr/>
              <a:t>‹#›</a:t>
            </a:fld>
            <a:endParaRPr>
              <a:latin typeface="Arial" panose="020B0604020202020204" pitchFamily="34" charset="0"/>
            </a:endParaRPr>
          </a:p>
        </p:txBody>
      </p:sp>
    </p:spTree>
    <p:extLst>
      <p:ext uri="{BB962C8B-B14F-4D97-AF65-F5344CB8AC3E}">
        <p14:creationId xmlns:p14="http://schemas.microsoft.com/office/powerpoint/2010/main" val="2102072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Click to 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Arial" panose="020B0604020202020204" pitchFamily="34" charset="0"/>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Arial" panose="020B0604020202020204" pitchFamily="34" charset="0"/>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1022323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Click to 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Arial" panose="020B0604020202020204" pitchFamily="34" charset="0"/>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Arial" panose="020B0604020202020204" pitchFamily="34" charset="0"/>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a:solidFill>
                  <a:schemeClr val="tx2"/>
                </a:solidFill>
                <a:latin typeface="Georgia" panose="02040502050405020303" pitchFamily="18" charset="0"/>
              </a:rPr>
              <a:t>“ </a:t>
            </a:r>
          </a:p>
        </p:txBody>
      </p:sp>
    </p:spTree>
    <p:extLst>
      <p:ext uri="{BB962C8B-B14F-4D97-AF65-F5344CB8AC3E}">
        <p14:creationId xmlns:p14="http://schemas.microsoft.com/office/powerpoint/2010/main" val="2405671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8175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a:xfrm>
            <a:off x="1428928" y="6471244"/>
            <a:ext cx="1191258" cy="180000"/>
          </a:xfrm>
          <a:prstGeom prst="rect">
            <a:avLst/>
          </a:prstGeom>
        </p:spPr>
        <p:txBody>
          <a:bodyPr/>
          <a:lstStyle/>
          <a:p>
            <a:fld id="{8F6D9080-1DFC-4303-893C-6B8A3FEC05E8}" type="datetime3">
              <a:rPr lang="en-US" smtClean="0"/>
              <a:t>2 May 2021</a:t>
            </a:fld>
            <a:endParaRPr lang="en-IN"/>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r>
              <a:rPr lang="en-IN"/>
              <a:t>Presentation title</a:t>
            </a:r>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US">
                <a:latin typeface="Arial" panose="020B0604020202020204" pitchFamily="34" charset="0"/>
              </a:rPr>
              <a:t>Page </a:t>
            </a:r>
            <a:fld id="{F1BC30E3-FFE5-4B91-AA19-87A149EBB9EE}" type="slidenum">
              <a:rPr smtClean="0">
                <a:latin typeface="Arial" panose="020B0604020202020204" pitchFamily="34" charset="0"/>
              </a:rPr>
              <a:pPr/>
              <a:t>‹#›</a:t>
            </a:fld>
            <a:endParaRPr>
              <a:latin typeface="Arial" panose="020B0604020202020204" pitchFamily="34" charset="0"/>
            </a:endParaRPr>
          </a:p>
        </p:txBody>
      </p:sp>
    </p:spTree>
    <p:extLst>
      <p:ext uri="{BB962C8B-B14F-4D97-AF65-F5344CB8AC3E}">
        <p14:creationId xmlns:p14="http://schemas.microsoft.com/office/powerpoint/2010/main" val="212752640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latin typeface="Arial" panose="020B0604020202020204" pitchFamily="34" charset="0"/>
            </a:endParaRPr>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a:xfrm>
            <a:off x="4440667" y="6471244"/>
            <a:ext cx="3086100" cy="180000"/>
          </a:xfrm>
        </p:spPr>
        <p:txBody>
          <a:bodyPr/>
          <a:lstStyle>
            <a:lvl1pPr algn="ctr">
              <a:defRPr/>
            </a:lvl1pPr>
          </a:lstStyle>
          <a:p>
            <a:r>
              <a:rPr lang="en-US"/>
              <a:t>Case interviewing</a:t>
            </a:r>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a:latin typeface="Arial" panose="020B0604020202020204" pitchFamily="34" charset="0"/>
              </a:rPr>
              <a:t>Page </a:t>
            </a:r>
            <a:fld id="{F1BC30E3-FFE5-4B91-AA19-87A149EBB9EE}" type="slidenum">
              <a:rPr smtClean="0">
                <a:latin typeface="Arial" panose="020B0604020202020204" pitchFamily="34" charset="0"/>
              </a:rPr>
              <a:pPr/>
              <a:t>‹#›</a:t>
            </a:fld>
            <a:endParaRPr>
              <a:latin typeface="Arial" panose="020B0604020202020204" pitchFamily="34" charset="0"/>
            </a:endParaRPr>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993965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a:xfrm>
            <a:off x="1428928" y="6471244"/>
            <a:ext cx="1191258" cy="180000"/>
          </a:xfrm>
          <a:prstGeom prst="rect">
            <a:avLst/>
          </a:prstGeom>
        </p:spPr>
        <p:txBody>
          <a:bodyPr/>
          <a:lstStyle/>
          <a:p>
            <a:fld id="{A8381BA6-C3FD-495B-9B56-A30783EC7416}" type="datetime3">
              <a:rPr lang="en-US" smtClean="0"/>
              <a:t>2 May 2021</a:t>
            </a:fld>
            <a:endParaRPr lang="en-IN"/>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r>
              <a:rPr lang="en-IN"/>
              <a:t>Presentation title</a:t>
            </a:r>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US">
                <a:latin typeface="Arial" panose="020B0604020202020204" pitchFamily="34" charset="0"/>
              </a:rPr>
              <a:t>Page </a:t>
            </a:r>
            <a:fld id="{F1BC30E3-FFE5-4B91-AA19-87A149EBB9EE}" type="slidenum">
              <a:rPr smtClean="0">
                <a:latin typeface="Arial" panose="020B0604020202020204" pitchFamily="34" charset="0"/>
              </a:rPr>
              <a:pPr/>
              <a:t>‹#›</a:t>
            </a:fld>
            <a:endParaRPr>
              <a:latin typeface="Arial" panose="020B0604020202020204" pitchFamily="34" charset="0"/>
            </a:endParaRPr>
          </a:p>
        </p:txBody>
      </p:sp>
    </p:spTree>
    <p:extLst>
      <p:ext uri="{BB962C8B-B14F-4D97-AF65-F5344CB8AC3E}">
        <p14:creationId xmlns:p14="http://schemas.microsoft.com/office/powerpoint/2010/main" val="3460343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a:xfrm>
            <a:off x="1428928" y="6471244"/>
            <a:ext cx="1191258" cy="180000"/>
          </a:xfrm>
          <a:prstGeom prst="rect">
            <a:avLst/>
          </a:prstGeom>
        </p:spPr>
        <p:txBody>
          <a:bodyPr/>
          <a:lstStyle/>
          <a:p>
            <a:fld id="{2A7C88E1-FE33-48AD-9218-9258D62CDCC4}" type="datetime3">
              <a:rPr lang="en-US" smtClean="0"/>
              <a:t>2 May 2021</a:t>
            </a:fld>
            <a:endParaRPr lang="en-IN"/>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r>
              <a:rPr lang="en-IN"/>
              <a:t>Presentation title</a:t>
            </a:r>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US">
                <a:latin typeface="Arial" panose="020B0604020202020204" pitchFamily="34" charset="0"/>
              </a:rPr>
              <a:t>Page </a:t>
            </a:r>
            <a:fld id="{F1BC30E3-FFE5-4B91-AA19-87A149EBB9EE}" type="slidenum">
              <a:rPr smtClean="0">
                <a:latin typeface="Arial" panose="020B0604020202020204" pitchFamily="34" charset="0"/>
              </a:rPr>
              <a:pPr/>
              <a:t>‹#›</a:t>
            </a:fld>
            <a:endParaRPr>
              <a:latin typeface="Arial" panose="020B0604020202020204" pitchFamily="34" charset="0"/>
            </a:endParaRPr>
          </a:p>
        </p:txBody>
      </p:sp>
    </p:spTree>
    <p:extLst>
      <p:ext uri="{BB962C8B-B14F-4D97-AF65-F5344CB8AC3E}">
        <p14:creationId xmlns:p14="http://schemas.microsoft.com/office/powerpoint/2010/main" val="88979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a:xfrm>
            <a:off x="1428928" y="6471244"/>
            <a:ext cx="1191258" cy="180000"/>
          </a:xfrm>
          <a:prstGeom prst="rect">
            <a:avLst/>
          </a:prstGeom>
        </p:spPr>
        <p:txBody>
          <a:bodyPr/>
          <a:lstStyle/>
          <a:p>
            <a:fld id="{22FE8F4A-3FA1-4A64-AE77-2254BB85F3D2}" type="datetime3">
              <a:rPr lang="en-US" smtClean="0"/>
              <a:t>2 May 2021</a:t>
            </a:fld>
            <a:endParaRPr lang="en-IN"/>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r>
              <a:rPr lang="en-IN"/>
              <a:t>Presentation title</a:t>
            </a:r>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US">
                <a:latin typeface="Arial" panose="020B0604020202020204" pitchFamily="34" charset="0"/>
              </a:rPr>
              <a:t>Page </a:t>
            </a:r>
            <a:fld id="{F1BC30E3-FFE5-4B91-AA19-87A149EBB9EE}" type="slidenum">
              <a:rPr smtClean="0">
                <a:latin typeface="Arial" panose="020B0604020202020204" pitchFamily="34" charset="0"/>
              </a:rPr>
              <a:pPr/>
              <a:t>‹#›</a:t>
            </a:fld>
            <a:endParaRPr>
              <a:latin typeface="Arial" panose="020B0604020202020204" pitchFamily="34" charset="0"/>
            </a:endParaRPr>
          </a:p>
        </p:txBody>
      </p:sp>
    </p:spTree>
    <p:extLst>
      <p:ext uri="{BB962C8B-B14F-4D97-AF65-F5344CB8AC3E}">
        <p14:creationId xmlns:p14="http://schemas.microsoft.com/office/powerpoint/2010/main" val="10850839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latin typeface="Arial" panose="020B0604020202020204" pitchFamily="34" charset="0"/>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a:xfrm>
            <a:off x="1428928" y="6471244"/>
            <a:ext cx="1191258" cy="180000"/>
          </a:xfrm>
          <a:prstGeom prst="rect">
            <a:avLst/>
          </a:prstGeom>
        </p:spPr>
        <p:txBody>
          <a:bodyPr/>
          <a:lstStyle/>
          <a:p>
            <a:fld id="{C3A9E02A-78D6-48B7-A389-464ED573BA5D}" type="datetime3">
              <a:rPr lang="en-US" smtClean="0"/>
              <a:t>2 May 2021</a:t>
            </a:fld>
            <a:endParaRPr lang="en-IN"/>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IN"/>
              <a:t>Presentation title</a:t>
            </a:r>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US">
                <a:latin typeface="Arial" panose="020B0604020202020204" pitchFamily="34" charset="0"/>
              </a:rPr>
              <a:t>Page </a:t>
            </a:r>
            <a:fld id="{F1BC30E3-FFE5-4B91-AA19-87A149EBB9EE}" type="slidenum">
              <a:rPr smtClean="0">
                <a:latin typeface="Arial" panose="020B0604020202020204" pitchFamily="34" charset="0"/>
              </a:rPr>
              <a:pPr/>
              <a:t>‹#›</a:t>
            </a:fld>
            <a:endParaRPr>
              <a:latin typeface="Arial" panose="020B0604020202020204" pitchFamily="34" charset="0"/>
            </a:endParaRPr>
          </a:p>
        </p:txBody>
      </p:sp>
    </p:spTree>
    <p:extLst>
      <p:ext uri="{BB962C8B-B14F-4D97-AF65-F5344CB8AC3E}">
        <p14:creationId xmlns:p14="http://schemas.microsoft.com/office/powerpoint/2010/main" val="70327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r>
              <a:rPr lang="en-US"/>
              <a:t>Click to edit Master text styles</a:t>
            </a:r>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r>
              <a:rPr lang="en-US"/>
              <a:t>Click to edit Master text styles</a:t>
            </a:r>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latin typeface="Arial" panose="020B0604020202020204" pitchFamily="34" charset="0"/>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a:xfrm>
            <a:off x="1428928" y="6471244"/>
            <a:ext cx="1191258" cy="180000"/>
          </a:xfrm>
          <a:prstGeom prst="rect">
            <a:avLst/>
          </a:prstGeom>
        </p:spPr>
        <p:txBody>
          <a:bodyPr/>
          <a:lstStyle/>
          <a:p>
            <a:fld id="{029E1942-EB53-47E3-BCA7-F99D05C795EC}" type="datetime3">
              <a:rPr lang="en-US" smtClean="0"/>
              <a:t>2 May 2021</a:t>
            </a:fld>
            <a:endParaRPr lang="en-IN"/>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r>
              <a:rPr lang="en-IN"/>
              <a:t>Presentation title</a:t>
            </a:r>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US">
                <a:latin typeface="Arial" panose="020B0604020202020204" pitchFamily="34" charset="0"/>
              </a:rPr>
              <a:t>Page </a:t>
            </a:r>
            <a:fld id="{F1BC30E3-FFE5-4B91-AA19-87A149EBB9EE}" type="slidenum">
              <a:rPr smtClean="0">
                <a:latin typeface="Arial" panose="020B0604020202020204" pitchFamily="34" charset="0"/>
              </a:rPr>
              <a:pPr/>
              <a:t>‹#›</a:t>
            </a:fld>
            <a:endParaRPr>
              <a:latin typeface="Arial" panose="020B0604020202020204" pitchFamily="34" charset="0"/>
            </a:endParaRPr>
          </a:p>
        </p:txBody>
      </p:sp>
    </p:spTree>
    <p:extLst>
      <p:ext uri="{BB962C8B-B14F-4D97-AF65-F5344CB8AC3E}">
        <p14:creationId xmlns:p14="http://schemas.microsoft.com/office/powerpoint/2010/main" val="11027327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r>
              <a:rPr lang="en-US"/>
              <a:t>Click icon to add picture</a:t>
            </a:r>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a:xfrm>
            <a:off x="1428928" y="6471244"/>
            <a:ext cx="1191258" cy="180000"/>
          </a:xfrm>
          <a:prstGeom prst="rect">
            <a:avLst/>
          </a:prstGeom>
        </p:spPr>
        <p:txBody>
          <a:bodyPr/>
          <a:lstStyle/>
          <a:p>
            <a:fld id="{1057AB47-DE48-402E-B5B7-CB9A0D0B7D44}" type="datetime3">
              <a:rPr lang="en-US" smtClean="0"/>
              <a:t>2 May 2021</a:t>
            </a:fld>
            <a:endParaRPr lang="en-IN"/>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r>
              <a:rPr lang="en-IN"/>
              <a:t>Presentation title</a:t>
            </a:r>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US">
                <a:latin typeface="Arial" panose="020B0604020202020204" pitchFamily="34" charset="0"/>
              </a:rPr>
              <a:t>Page </a:t>
            </a:r>
            <a:fld id="{F1BC30E3-FFE5-4B91-AA19-87A149EBB9EE}" type="slidenum">
              <a:rPr smtClean="0">
                <a:latin typeface="Arial" panose="020B0604020202020204" pitchFamily="34" charset="0"/>
              </a:rPr>
              <a:pPr/>
              <a:t>‹#›</a:t>
            </a:fld>
            <a:endParaRPr>
              <a:latin typeface="Arial" panose="020B0604020202020204" pitchFamily="34" charset="0"/>
            </a:endParaRPr>
          </a:p>
        </p:txBody>
      </p:sp>
    </p:spTree>
    <p:extLst>
      <p:ext uri="{BB962C8B-B14F-4D97-AF65-F5344CB8AC3E}">
        <p14:creationId xmlns:p14="http://schemas.microsoft.com/office/powerpoint/2010/main" val="33824980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Arial" panose="020B0604020202020204" pitchFamily="34"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a:xfrm>
            <a:off x="1428928" y="6471244"/>
            <a:ext cx="1191258" cy="180000"/>
          </a:xfrm>
          <a:prstGeom prst="rect">
            <a:avLst/>
          </a:prstGeom>
        </p:spPr>
        <p:txBody>
          <a:bodyPr/>
          <a:lstStyle/>
          <a:p>
            <a:fld id="{6A95EDC0-9791-477B-BA1D-1692FE9BFBAA}" type="datetime3">
              <a:rPr lang="en-US" smtClean="0"/>
              <a:t>2 May 2021</a:t>
            </a:fld>
            <a:endParaRPr lang="en-IN"/>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r>
              <a:rPr lang="en-IN"/>
              <a:t>Presentation title</a:t>
            </a:r>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US">
                <a:latin typeface="Arial" panose="020B0604020202020204" pitchFamily="34" charset="0"/>
              </a:rPr>
              <a:t>Page </a:t>
            </a:r>
            <a:fld id="{F1BC30E3-FFE5-4B91-AA19-87A149EBB9EE}" type="slidenum">
              <a:rPr smtClean="0">
                <a:latin typeface="Arial" panose="020B0604020202020204" pitchFamily="34" charset="0"/>
              </a:rPr>
              <a:pPr/>
              <a:t>‹#›</a:t>
            </a:fld>
            <a:endParaRPr>
              <a:latin typeface="Arial" panose="020B0604020202020204" pitchFamily="34" charset="0"/>
            </a:endParaRPr>
          </a:p>
        </p:txBody>
      </p:sp>
    </p:spTree>
    <p:extLst>
      <p:ext uri="{BB962C8B-B14F-4D97-AF65-F5344CB8AC3E}">
        <p14:creationId xmlns:p14="http://schemas.microsoft.com/office/powerpoint/2010/main" val="2528808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a:xfrm>
            <a:off x="1428928" y="6471244"/>
            <a:ext cx="1191258" cy="180000"/>
          </a:xfrm>
          <a:prstGeom prst="rect">
            <a:avLst/>
          </a:prstGeom>
        </p:spPr>
        <p:txBody>
          <a:bodyPr/>
          <a:lstStyle/>
          <a:p>
            <a:fld id="{51FBADE3-2F67-4EB8-B1F9-B00F8B809757}" type="datetime3">
              <a:rPr lang="en-US" smtClean="0"/>
              <a:t>2 May 2021</a:t>
            </a:fld>
            <a:endParaRPr lang="en-IN"/>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r>
              <a:rPr lang="en-IN"/>
              <a:t>Presentation title</a:t>
            </a:r>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US">
                <a:latin typeface="Arial" panose="020B0604020202020204" pitchFamily="34" charset="0"/>
              </a:rPr>
              <a:t>Page </a:t>
            </a:r>
            <a:fld id="{F1BC30E3-FFE5-4B91-AA19-87A149EBB9EE}" type="slidenum">
              <a:rPr smtClean="0">
                <a:latin typeface="Arial" panose="020B0604020202020204" pitchFamily="34" charset="0"/>
              </a:rPr>
              <a:pPr/>
              <a:t>‹#›</a:t>
            </a:fld>
            <a:endParaRPr>
              <a:latin typeface="Arial" panose="020B0604020202020204" pitchFamily="34" charset="0"/>
            </a:endParaRPr>
          </a:p>
        </p:txBody>
      </p:sp>
    </p:spTree>
    <p:extLst>
      <p:ext uri="{BB962C8B-B14F-4D97-AF65-F5344CB8AC3E}">
        <p14:creationId xmlns:p14="http://schemas.microsoft.com/office/powerpoint/2010/main" val="2284886263"/>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anose="020B0604020202020204"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anose="020B0604020202020204"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Arial" panose="020B0604020202020204"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anose="020B0604020202020204"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Arial" panose="020B0604020202020204" pitchFamily="34"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6131181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78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latin typeface="Arial" panose="020B0604020202020204" pitchFamily="34" charset="0"/>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a:xfrm>
            <a:off x="1428928" y="6471244"/>
            <a:ext cx="1191258" cy="180000"/>
          </a:xfrm>
          <a:prstGeom prst="rect">
            <a:avLst/>
          </a:prstGeom>
        </p:spPr>
        <p:txBody>
          <a:bodyPr/>
          <a:lstStyle/>
          <a:p>
            <a:fld id="{EE19B0F1-44AD-42A5-9A37-2FB41F1EC903}" type="datetime3">
              <a:rPr lang="en-US" smtClean="0"/>
              <a:t>2 May 2021</a:t>
            </a:fld>
            <a:endParaRPr lang="en-IN"/>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a:latin typeface="Arial" panose="020B0604020202020204" pitchFamily="34" charset="0"/>
              </a:rPr>
              <a:t>Page </a:t>
            </a:r>
            <a:fld id="{F1BC30E3-FFE5-4B91-AA19-87A149EBB9EE}" type="slidenum">
              <a:rPr smtClean="0">
                <a:latin typeface="Arial" panose="020B0604020202020204" pitchFamily="34" charset="0"/>
              </a:rPr>
              <a:pPr/>
              <a:t>‹#›</a:t>
            </a:fld>
            <a:endParaRPr>
              <a:latin typeface="Arial" panose="020B0604020202020204" pitchFamily="34" charset="0"/>
            </a:endParaRPr>
          </a:p>
        </p:txBody>
      </p:sp>
    </p:spTree>
    <p:extLst>
      <p:ext uri="{BB962C8B-B14F-4D97-AF65-F5344CB8AC3E}">
        <p14:creationId xmlns:p14="http://schemas.microsoft.com/office/powerpoint/2010/main" val="13655470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12521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3200" cy="1162050"/>
          </a:xfrm>
        </p:spPr>
        <p:txBody>
          <a:bodyPr anchor="b"/>
          <a:lstStyle>
            <a:lvl1pPr algn="l">
              <a:defRPr sz="1999" b="1"/>
            </a:lvl1pPr>
          </a:lstStyle>
          <a:p>
            <a:r>
              <a:rPr lang="en-US"/>
              <a:t>Click to edit Master title style</a:t>
            </a:r>
          </a:p>
        </p:txBody>
      </p:sp>
      <p:sp>
        <p:nvSpPr>
          <p:cNvPr id="3" name="Content Placeholder 2"/>
          <p:cNvSpPr>
            <a:spLocks noGrp="1"/>
          </p:cNvSpPr>
          <p:nvPr>
            <p:ph idx="1"/>
          </p:nvPr>
        </p:nvSpPr>
        <p:spPr>
          <a:xfrm>
            <a:off x="4768850" y="273052"/>
            <a:ext cx="6819900" cy="5853113"/>
          </a:xfrm>
        </p:spPr>
        <p:txBody>
          <a:bodyPr/>
          <a:lstStyle>
            <a:lvl1pPr>
              <a:defRPr sz="3198"/>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3200" cy="4691063"/>
          </a:xfrm>
        </p:spPr>
        <p:txBody>
          <a:bodyPr/>
          <a:lstStyle>
            <a:lvl1pPr marL="0" indent="0">
              <a:buNone/>
              <a:defRPr sz="1399"/>
            </a:lvl1pPr>
            <a:lvl2pPr marL="456971" indent="0">
              <a:buNone/>
              <a:defRPr sz="1199"/>
            </a:lvl2pPr>
            <a:lvl3pPr marL="913943" indent="0">
              <a:buNone/>
              <a:defRPr sz="999"/>
            </a:lvl3pPr>
            <a:lvl4pPr marL="1370914" indent="0">
              <a:buNone/>
              <a:defRPr sz="900"/>
            </a:lvl4pPr>
            <a:lvl5pPr marL="1827886" indent="0">
              <a:buNone/>
              <a:defRPr sz="900"/>
            </a:lvl5pPr>
            <a:lvl6pPr marL="2284857" indent="0">
              <a:buNone/>
              <a:defRPr sz="900"/>
            </a:lvl6pPr>
            <a:lvl7pPr marL="2741828" indent="0">
              <a:buNone/>
              <a:defRPr sz="900"/>
            </a:lvl7pPr>
            <a:lvl8pPr marL="3198800" indent="0">
              <a:buNone/>
              <a:defRPr sz="900"/>
            </a:lvl8pPr>
            <a:lvl9pPr marL="3655771" indent="0">
              <a:buNone/>
              <a:defRPr sz="900"/>
            </a:lvl9pPr>
          </a:lstStyle>
          <a:p>
            <a:pPr lvl="0"/>
            <a:r>
              <a:rPr lang="en-US"/>
              <a:t>Click to edit Master text styles</a:t>
            </a:r>
          </a:p>
        </p:txBody>
      </p:sp>
    </p:spTree>
    <p:extLst>
      <p:ext uri="{BB962C8B-B14F-4D97-AF65-F5344CB8AC3E}">
        <p14:creationId xmlns:p14="http://schemas.microsoft.com/office/powerpoint/2010/main" val="35403824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68CD88-4F21-446A-9E32-2C7D92EC8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43" y="0"/>
            <a:ext cx="12169464"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Arial" panose="020B0604020202020204" pitchFamily="34"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Arial" panose="020B0604020202020204" pitchFamily="34"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311004377"/>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Arial" panose="020B0604020202020204" pitchFamily="34"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Arial" panose="020B0604020202020204" pitchFamily="34"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8" name="Picture 17">
            <a:extLst>
              <a:ext uri="{FF2B5EF4-FFF2-40B4-BE49-F238E27FC236}">
                <a16:creationId xmlns:a16="http://schemas.microsoft.com/office/drawing/2014/main" id="{3E2A8027-68AC-493F-9508-C5CD977E79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4050" y="6295477"/>
            <a:ext cx="1351528" cy="374904"/>
          </a:xfrm>
          <a:prstGeom prst="rect">
            <a:avLst/>
          </a:prstGeom>
        </p:spPr>
      </p:pic>
    </p:spTree>
    <p:extLst>
      <p:ext uri="{BB962C8B-B14F-4D97-AF65-F5344CB8AC3E}">
        <p14:creationId xmlns:p14="http://schemas.microsoft.com/office/powerpoint/2010/main" val="15248037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Arial" panose="020B0604020202020204" pitchFamily="34"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Arial" panose="020B0604020202020204" pitchFamily="34"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latin typeface="Arial" panose="020B0604020202020204" pitchFamily="34" charset="0"/>
            </a:endParaRPr>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latin typeface="Arial" panose="020B0604020202020204" pitchFamily="34" charset="0"/>
            </a:endParaRPr>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latin typeface="Arial" panose="020B0604020202020204" pitchFamily="34" charset="0"/>
            </a:endParaRPr>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latin typeface="Arial" panose="020B0604020202020204" pitchFamily="34" charset="0"/>
            </a:endParaRPr>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grpSp>
    </p:spTree>
    <p:extLst>
      <p:ext uri="{BB962C8B-B14F-4D97-AF65-F5344CB8AC3E}">
        <p14:creationId xmlns:p14="http://schemas.microsoft.com/office/powerpoint/2010/main" val="1761285936"/>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latin typeface="Arial" panose="020B0604020202020204" pitchFamily="34" charset="0"/>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Arial" panose="020B0604020202020204" pitchFamily="34"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Arial" panose="020B0604020202020204" pitchFamily="34"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a:latin typeface="Arial" panose="020B0604020202020204" pitchFamily="34" charset="0"/>
              </a:endParaRPr>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latin typeface="Arial" panose="020B0604020202020204" pitchFamily="34" charset="0"/>
              </a:endParaRPr>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latin typeface="Arial" panose="020B0604020202020204" pitchFamily="34" charset="0"/>
              </a:endParaRPr>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latin typeface="Arial" panose="020B0604020202020204" pitchFamily="34" charset="0"/>
              </a:endParaRPr>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grpSp>
    </p:spTree>
    <p:extLst>
      <p:ext uri="{BB962C8B-B14F-4D97-AF65-F5344CB8AC3E}">
        <p14:creationId xmlns:p14="http://schemas.microsoft.com/office/powerpoint/2010/main" val="111574529"/>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latin typeface="Arial" panose="020B0604020202020204" pitchFamily="34" charset="0"/>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lvl1pPr>
              <a:defRPr/>
            </a:lvl1pPr>
          </a:lstStyle>
          <a:p>
            <a:r>
              <a:rPr lang="en-IN"/>
              <a:t>Introduction to the ethics mindset</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pic>
        <p:nvPicPr>
          <p:cNvPr id="6" name="Picture 5">
            <a:extLst>
              <a:ext uri="{FF2B5EF4-FFF2-40B4-BE49-F238E27FC236}">
                <a16:creationId xmlns:a16="http://schemas.microsoft.com/office/drawing/2014/main" id="{1AF50767-FE88-49E3-95C6-71A759A086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918" y="6203437"/>
            <a:ext cx="1634961" cy="544080"/>
          </a:xfrm>
          <a:prstGeom prst="rect">
            <a:avLst/>
          </a:prstGeom>
        </p:spPr>
      </p:pic>
    </p:spTree>
    <p:extLst>
      <p:ext uri="{BB962C8B-B14F-4D97-AF65-F5344CB8AC3E}">
        <p14:creationId xmlns:p14="http://schemas.microsoft.com/office/powerpoint/2010/main" val="278323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latin typeface="Arial" panose="020B0604020202020204" pitchFamily="34" charset="0"/>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a:xfrm>
            <a:off x="1428928" y="6471244"/>
            <a:ext cx="1191258" cy="180000"/>
          </a:xfrm>
          <a:prstGeom prst="rect">
            <a:avLst/>
          </a:prstGeom>
        </p:spPr>
        <p:txBody>
          <a:bodyPr/>
          <a:lstStyle>
            <a:lvl1pPr>
              <a:defRPr>
                <a:latin typeface="Arial" panose="020B0604020202020204" pitchFamily="34" charset="0"/>
              </a:defRPr>
            </a:lvl1pPr>
          </a:lstStyle>
          <a:p>
            <a:fld id="{C3A9E02A-78D6-48B7-A389-464ED573BA5D}" type="datetime3">
              <a:rPr lang="en-US" smtClean="0"/>
              <a:pPr/>
              <a:t>2 May 2021</a:t>
            </a:fld>
            <a:endParaRPr lang="en-IN"/>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IN"/>
              <a:t>Presentation title</a:t>
            </a:r>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5457041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latin typeface="Arial" panose="020B0604020202020204" pitchFamily="34" charset="0"/>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a:xfrm>
            <a:off x="1428928" y="6471244"/>
            <a:ext cx="1191258" cy="180000"/>
          </a:xfrm>
          <a:prstGeom prst="rect">
            <a:avLst/>
          </a:prstGeom>
        </p:spPr>
        <p:txBody>
          <a:bodyPr/>
          <a:lstStyle>
            <a:lvl1pPr>
              <a:defRPr>
                <a:latin typeface="Arial" panose="020B0604020202020204" pitchFamily="34" charset="0"/>
              </a:defRPr>
            </a:lvl1pPr>
          </a:lstStyle>
          <a:p>
            <a:fld id="{0E49E8CE-5235-4494-B0FD-9ECC8206E96E}" type="datetime3">
              <a:rPr lang="en-US" smtClean="0"/>
              <a:pPr/>
              <a:t>2 May 2021</a:t>
            </a:fld>
            <a:endParaRPr lang="en-IN"/>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r>
              <a:rPr lang="en-IN"/>
              <a:t>Presentation title</a:t>
            </a:r>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4500132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latin typeface="Arial" panose="020B0604020202020204" pitchFamily="34" charset="0"/>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a:xfrm>
            <a:off x="1428928" y="6471244"/>
            <a:ext cx="1191258" cy="180000"/>
          </a:xfrm>
          <a:prstGeom prst="rect">
            <a:avLst/>
          </a:prstGeom>
        </p:spPr>
        <p:txBody>
          <a:bodyPr/>
          <a:lstStyle>
            <a:lvl1pPr>
              <a:defRPr>
                <a:latin typeface="Arial" panose="020B0604020202020204" pitchFamily="34" charset="0"/>
              </a:defRPr>
            </a:lvl1pPr>
          </a:lstStyle>
          <a:p>
            <a:fld id="{CFB1ADCF-7548-48F2-B4E3-18B2C0EE8460}" type="datetime3">
              <a:rPr lang="en-US" smtClean="0"/>
              <a:pPr/>
              <a:t>2 May 2021</a:t>
            </a:fld>
            <a:endParaRPr lang="en-IN"/>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IN"/>
              <a:t>Presentation title</a:t>
            </a:r>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71089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r>
              <a:rPr lang="en-US"/>
              <a:t>Click icon to add picture</a:t>
            </a:r>
            <a:endParaRPr lang="en-IN"/>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latin typeface="Arial" panose="020B0604020202020204" pitchFamily="34" charset="0"/>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a:xfrm>
            <a:off x="1428928" y="6471244"/>
            <a:ext cx="1191258" cy="180000"/>
          </a:xfrm>
          <a:prstGeom prst="rect">
            <a:avLst/>
          </a:prstGeom>
        </p:spPr>
        <p:txBody>
          <a:bodyPr/>
          <a:lstStyle/>
          <a:p>
            <a:fld id="{FAA65521-E907-4B6A-8E88-DD4BEE4ED137}" type="datetime3">
              <a:rPr lang="en-US" smtClean="0"/>
              <a:t>2 May 2021</a:t>
            </a:fld>
            <a:endParaRPr lang="en-IN"/>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a:latin typeface="Arial" panose="020B0604020202020204" pitchFamily="34" charset="0"/>
              </a:rPr>
              <a:t>Page </a:t>
            </a:r>
            <a:fld id="{F1BC30E3-FFE5-4B91-AA19-87A149EBB9EE}" type="slidenum">
              <a:rPr smtClean="0">
                <a:latin typeface="Arial" panose="020B0604020202020204" pitchFamily="34" charset="0"/>
              </a:rPr>
              <a:pPr/>
              <a:t>‹#›</a:t>
            </a:fld>
            <a:endParaRPr>
              <a:latin typeface="Arial" panose="020B0604020202020204" pitchFamily="34" charset="0"/>
            </a:endParaRPr>
          </a:p>
        </p:txBody>
      </p:sp>
    </p:spTree>
    <p:extLst>
      <p:ext uri="{BB962C8B-B14F-4D97-AF65-F5344CB8AC3E}">
        <p14:creationId xmlns:p14="http://schemas.microsoft.com/office/powerpoint/2010/main" val="14063912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30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341313" indent="-341313">
              <a:spcBef>
                <a:spcPts val="0"/>
              </a:spcBef>
              <a:spcAft>
                <a:spcPts val="600"/>
              </a:spcAft>
              <a:buSzPct val="75000"/>
              <a:buFont typeface="Arial" panose="020B0604020202020204" pitchFamily="34" charset="0"/>
              <a:buChar char="►"/>
              <a:tabLst/>
              <a:defRPr>
                <a:solidFill>
                  <a:schemeClr val="bg1"/>
                </a:solidFill>
              </a:defRPr>
            </a:lvl1pPr>
            <a:lvl2pPr marL="690563" indent="-341313">
              <a:spcBef>
                <a:spcPts val="0"/>
              </a:spcBef>
              <a:spcAft>
                <a:spcPts val="600"/>
              </a:spcAft>
              <a:buSzPct val="75000"/>
              <a:buFont typeface="Arial" panose="020B0604020202020204" pitchFamily="34" charset="0"/>
              <a:buChar char="►"/>
              <a:defRPr sz="1800">
                <a:solidFill>
                  <a:schemeClr val="bg1"/>
                </a:solidFill>
              </a:defRPr>
            </a:lvl2pPr>
            <a:lvl3pPr marL="1030288" indent="-287338">
              <a:spcBef>
                <a:spcPts val="0"/>
              </a:spcBef>
              <a:spcAft>
                <a:spcPts val="600"/>
              </a:spcAft>
              <a:buSzPct val="75000"/>
              <a:buFont typeface="Arial" panose="020B0604020202020204" pitchFamily="34" charset="0"/>
              <a:buChar char="►"/>
              <a:defRPr sz="1600">
                <a:solidFill>
                  <a:schemeClr val="bg1"/>
                </a:solidFill>
              </a:defRPr>
            </a:lvl3pPr>
            <a:lvl4pPr marL="1371600" indent="-339725">
              <a:spcBef>
                <a:spcPts val="0"/>
              </a:spcBef>
              <a:spcAft>
                <a:spcPts val="600"/>
              </a:spcAft>
              <a:buSzPct val="75000"/>
              <a:buFont typeface="Arial" panose="020B0604020202020204" pitchFamily="34" charset="0"/>
              <a:buChar char="►"/>
              <a:defRPr sz="1400">
                <a:solidFill>
                  <a:schemeClr val="bg1"/>
                </a:solidFill>
              </a:defRPr>
            </a:lvl4pPr>
            <a:lvl5pPr marL="1712913" indent="-341313">
              <a:spcBef>
                <a:spcPts val="0"/>
              </a:spcBef>
              <a:spcAft>
                <a:spcPts val="600"/>
              </a:spcAft>
              <a:buSzPct val="75000"/>
              <a:buFont typeface="Arial" panose="020B0604020202020204" pitchFamily="34" charset="0"/>
              <a:buChar cha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latin typeface="Arial" panose="020B0604020202020204" pitchFamily="34" charset="0"/>
            </a:endParaRPr>
          </a:p>
        </p:txBody>
      </p:sp>
      <p:sp>
        <p:nvSpPr>
          <p:cNvPr id="4" name="Date Placeholder 3">
            <a:extLst>
              <a:ext uri="{FF2B5EF4-FFF2-40B4-BE49-F238E27FC236}">
                <a16:creationId xmlns:a16="http://schemas.microsoft.com/office/drawing/2014/main" id="{40354617-5A1F-4D8E-8075-F2918D0E9DCE}"/>
              </a:ext>
            </a:extLst>
          </p:cNvPr>
          <p:cNvSpPr>
            <a:spLocks noGrp="1"/>
          </p:cNvSpPr>
          <p:nvPr>
            <p:ph type="dt" sz="half" idx="10"/>
          </p:nvPr>
        </p:nvSpPr>
        <p:spPr>
          <a:xfrm>
            <a:off x="1428928" y="6471244"/>
            <a:ext cx="1191258" cy="180000"/>
          </a:xfrm>
          <a:prstGeom prst="rect">
            <a:avLst/>
          </a:prstGeom>
        </p:spPr>
        <p:txBody>
          <a:bodyPr/>
          <a:lstStyle>
            <a:lvl1pPr>
              <a:defRPr>
                <a:latin typeface="Arial" panose="020B0604020202020204" pitchFamily="34" charset="0"/>
              </a:defRPr>
            </a:lvl1pPr>
          </a:lstStyle>
          <a:p>
            <a:fld id="{9166D130-B426-4A46-85E5-B0049A4DA5C7}" type="datetime3">
              <a:rPr lang="en-US" smtClean="0"/>
              <a:pPr/>
              <a:t>2 May 2021</a:t>
            </a:fld>
            <a:endParaRPr lang="en-IN"/>
          </a:p>
        </p:txBody>
      </p:sp>
      <p:sp>
        <p:nvSpPr>
          <p:cNvPr id="5" name="Footer Placeholder 4">
            <a:extLst>
              <a:ext uri="{FF2B5EF4-FFF2-40B4-BE49-F238E27FC236}">
                <a16:creationId xmlns:a16="http://schemas.microsoft.com/office/drawing/2014/main" id="{C9DAB026-E283-44F4-8795-984385684671}"/>
              </a:ext>
            </a:extLst>
          </p:cNvPr>
          <p:cNvSpPr>
            <a:spLocks noGrp="1"/>
          </p:cNvSpPr>
          <p:nvPr>
            <p:ph type="ftr" sz="quarter" idx="11"/>
          </p:nvPr>
        </p:nvSpPr>
        <p:spPr/>
        <p:txBody>
          <a:bodyPr/>
          <a:lstStyle/>
          <a:p>
            <a:r>
              <a:rPr lang="en-IN"/>
              <a:t>Presentation title</a:t>
            </a:r>
          </a:p>
        </p:txBody>
      </p:sp>
      <p:sp>
        <p:nvSpPr>
          <p:cNvPr id="6" name="Slide Number Placeholder 5">
            <a:extLst>
              <a:ext uri="{FF2B5EF4-FFF2-40B4-BE49-F238E27FC236}">
                <a16:creationId xmlns:a16="http://schemas.microsoft.com/office/drawing/2014/main" id="{AA3657FA-64A4-4818-8A20-F1ACA6AC5921}"/>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6460789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Arial" panose="020B0604020202020204" pitchFamily="34"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a:xfrm>
            <a:off x="1428928" y="6471244"/>
            <a:ext cx="1191258" cy="180000"/>
          </a:xfrm>
          <a:prstGeom prst="rect">
            <a:avLst/>
          </a:prstGeom>
        </p:spPr>
        <p:txBody>
          <a:bodyPr/>
          <a:lstStyle>
            <a:lvl1pPr>
              <a:defRPr>
                <a:latin typeface="Arial" panose="020B0604020202020204" pitchFamily="34" charset="0"/>
              </a:defRPr>
            </a:lvl1pPr>
          </a:lstStyle>
          <a:p>
            <a:fld id="{6A95EDC0-9791-477B-BA1D-1692FE9BFBAA}" type="datetime3">
              <a:rPr lang="en-US" smtClean="0"/>
              <a:pPr/>
              <a:t>2 May 2021</a:t>
            </a:fld>
            <a:endParaRPr lang="en-IN"/>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r>
              <a:rPr lang="en-IN"/>
              <a:t>Presentation title</a:t>
            </a:r>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6294362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Arial" panose="020B0604020202020204" pitchFamily="34"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88C87A56-4269-4E89-A9DC-9C8F44424A97}"/>
              </a:ext>
            </a:extLst>
          </p:cNvPr>
          <p:cNvSpPr>
            <a:spLocks noGrp="1"/>
          </p:cNvSpPr>
          <p:nvPr>
            <p:ph type="dt" sz="half" idx="11"/>
          </p:nvPr>
        </p:nvSpPr>
        <p:spPr>
          <a:xfrm>
            <a:off x="1428928" y="6471244"/>
            <a:ext cx="1191258" cy="180000"/>
          </a:xfrm>
          <a:prstGeom prst="rect">
            <a:avLst/>
          </a:prstGeom>
        </p:spPr>
        <p:txBody>
          <a:bodyPr/>
          <a:lstStyle>
            <a:lvl1pPr>
              <a:defRPr>
                <a:latin typeface="Arial" panose="020B0604020202020204" pitchFamily="34" charset="0"/>
              </a:defRPr>
            </a:lvl1pPr>
          </a:lstStyle>
          <a:p>
            <a:fld id="{BBFBFE83-FB75-47BB-81F0-F0FF13E5BA5A}" type="datetime3">
              <a:rPr lang="en-US" smtClean="0"/>
              <a:pPr/>
              <a:t>2 May 2021</a:t>
            </a:fld>
            <a:endParaRPr lang="en-IN"/>
          </a:p>
        </p:txBody>
      </p:sp>
      <p:sp>
        <p:nvSpPr>
          <p:cNvPr id="3" name="Footer Placeholder 2">
            <a:extLst>
              <a:ext uri="{FF2B5EF4-FFF2-40B4-BE49-F238E27FC236}">
                <a16:creationId xmlns:a16="http://schemas.microsoft.com/office/drawing/2014/main" id="{E0FA45C8-6E1A-407F-B671-050EFF08143B}"/>
              </a:ext>
            </a:extLst>
          </p:cNvPr>
          <p:cNvSpPr>
            <a:spLocks noGrp="1"/>
          </p:cNvSpPr>
          <p:nvPr>
            <p:ph type="ftr" sz="quarter" idx="12"/>
          </p:nvPr>
        </p:nvSpPr>
        <p:spPr/>
        <p:txBody>
          <a:bodyPr/>
          <a:lstStyle/>
          <a:p>
            <a:r>
              <a:rPr lang="en-IN"/>
              <a:t>Presentation title</a:t>
            </a:r>
          </a:p>
        </p:txBody>
      </p:sp>
      <p:sp>
        <p:nvSpPr>
          <p:cNvPr id="4" name="Slide Number Placeholder 3">
            <a:extLst>
              <a:ext uri="{FF2B5EF4-FFF2-40B4-BE49-F238E27FC236}">
                <a16:creationId xmlns:a16="http://schemas.microsoft.com/office/drawing/2014/main" id="{91A593FC-3F10-4238-9F6D-C447302109D8}"/>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4931197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Arial" panose="020B0604020202020204" pitchFamily="34" charset="0"/>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Arial" panose="020B0604020202020204" pitchFamily="34" charset="0"/>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42217372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Arial" panose="020B0604020202020204" pitchFamily="34" charset="0"/>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Arial" panose="020B0604020202020204" pitchFamily="34" charset="0"/>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a:solidFill>
                  <a:schemeClr val="tx2"/>
                </a:solidFill>
                <a:latin typeface="Georgia" panose="02040502050405020303" pitchFamily="18" charset="0"/>
              </a:rPr>
              <a:t>“ </a:t>
            </a:r>
          </a:p>
        </p:txBody>
      </p:sp>
    </p:spTree>
    <p:extLst>
      <p:ext uri="{BB962C8B-B14F-4D97-AF65-F5344CB8AC3E}">
        <p14:creationId xmlns:p14="http://schemas.microsoft.com/office/powerpoint/2010/main" val="30489916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a:xfrm>
            <a:off x="1428928" y="6471244"/>
            <a:ext cx="1191258" cy="180000"/>
          </a:xfrm>
          <a:prstGeom prst="rect">
            <a:avLst/>
          </a:prstGeom>
        </p:spPr>
        <p:txBody>
          <a:bodyPr/>
          <a:lstStyle>
            <a:lvl1pPr>
              <a:defRPr>
                <a:latin typeface="Arial" panose="020B0604020202020204" pitchFamily="34" charset="0"/>
              </a:defRPr>
            </a:lvl1pPr>
          </a:lstStyle>
          <a:p>
            <a:fld id="{1057AB47-DE48-402E-B5B7-CB9A0D0B7D44}" type="datetime3">
              <a:rPr lang="en-US" smtClean="0"/>
              <a:pPr/>
              <a:t>2 May 2021</a:t>
            </a:fld>
            <a:endParaRPr lang="en-IN"/>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r>
              <a:rPr lang="en-IN"/>
              <a:t>Presentation title</a:t>
            </a:r>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6786273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latin typeface="Arial" panose="020B0604020202020204" pitchFamily="34" charset="0"/>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a:xfrm>
            <a:off x="1428928" y="6471244"/>
            <a:ext cx="1191258" cy="180000"/>
          </a:xfrm>
          <a:prstGeom prst="rect">
            <a:avLst/>
          </a:prstGeom>
        </p:spPr>
        <p:txBody>
          <a:bodyPr/>
          <a:lstStyle>
            <a:lvl1pPr>
              <a:defRPr>
                <a:latin typeface="Arial" panose="020B0604020202020204" pitchFamily="34" charset="0"/>
              </a:defRPr>
            </a:lvl1pPr>
          </a:lstStyle>
          <a:p>
            <a:fld id="{86AD1DFC-053D-4B86-B715-9C611EC38679}" type="datetime3">
              <a:rPr lang="en-US" smtClean="0"/>
              <a:pPr/>
              <a:t>2 May 2021</a:t>
            </a:fld>
            <a:endParaRPr lang="en-IN"/>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r>
              <a:rPr lang="en-IN"/>
              <a:t>Presentation title</a:t>
            </a:r>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5254414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2804EB2-F7DB-4D56-A6D4-7706480DB272}"/>
              </a:ext>
            </a:extLst>
          </p:cNvPr>
          <p:cNvSpPr>
            <a:spLocks noGrp="1"/>
          </p:cNvSpPr>
          <p:nvPr>
            <p:ph type="sldNum" sz="quarter" idx="21"/>
          </p:nvPr>
        </p:nvSpPr>
        <p:spPr>
          <a:xfrm>
            <a:off x="617221" y="6471244"/>
            <a:ext cx="663066" cy="180000"/>
          </a:xfrm>
        </p:spPr>
        <p:txBody>
          <a:bodyPr/>
          <a:lstStyle>
            <a:lvl1pPr>
              <a:defRPr>
                <a:solidFill>
                  <a:schemeClr val="tx1"/>
                </a:solidFill>
              </a:defRPr>
            </a:lvl1pPr>
          </a:lstStyle>
          <a:p>
            <a:r>
              <a:rPr lang="en-IN"/>
              <a:t>Page </a:t>
            </a:r>
            <a:fld id="{F1BC30E3-FFE5-4B91-AA19-87A149EBB9EE}" type="slidenum">
              <a:rPr smtClean="0"/>
              <a:pPr/>
              <a:t>‹#›</a:t>
            </a:fld>
            <a:endParaRPr/>
          </a:p>
        </p:txBody>
      </p:sp>
      <p:sp>
        <p:nvSpPr>
          <p:cNvPr id="5" name="Footer Placeholder 2">
            <a:extLst>
              <a:ext uri="{FF2B5EF4-FFF2-40B4-BE49-F238E27FC236}">
                <a16:creationId xmlns:a16="http://schemas.microsoft.com/office/drawing/2014/main" id="{3490CC6C-81D2-42B4-A6CB-D28B9510DF92}"/>
              </a:ext>
            </a:extLst>
          </p:cNvPr>
          <p:cNvSpPr>
            <a:spLocks noGrp="1"/>
          </p:cNvSpPr>
          <p:nvPr>
            <p:ph type="ftr" sz="quarter" idx="11"/>
          </p:nvPr>
        </p:nvSpPr>
        <p:spPr>
          <a:xfrm>
            <a:off x="4556125" y="6487501"/>
            <a:ext cx="3086100" cy="180000"/>
          </a:xfrm>
        </p:spPr>
        <p:txBody>
          <a:bodyPr/>
          <a:lstStyle/>
          <a:p>
            <a:r>
              <a:rPr lang="en-US"/>
              <a:t>Case interviewing</a:t>
            </a:r>
          </a:p>
        </p:txBody>
      </p:sp>
    </p:spTree>
    <p:extLst>
      <p:ext uri="{BB962C8B-B14F-4D97-AF65-F5344CB8AC3E}">
        <p14:creationId xmlns:p14="http://schemas.microsoft.com/office/powerpoint/2010/main" val="895650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latin typeface="Arial" panose="020B0604020202020204" pitchFamily="34" charset="0"/>
            </a:endParaRPr>
          </a:p>
        </p:txBody>
      </p:sp>
      <p:sp>
        <p:nvSpPr>
          <p:cNvPr id="4" name="Date Placeholder 3">
            <a:extLst>
              <a:ext uri="{FF2B5EF4-FFF2-40B4-BE49-F238E27FC236}">
                <a16:creationId xmlns:a16="http://schemas.microsoft.com/office/drawing/2014/main" id="{8BEFDBB3-7C34-4E5E-AD13-1B49910A2654}"/>
              </a:ext>
            </a:extLst>
          </p:cNvPr>
          <p:cNvSpPr>
            <a:spLocks noGrp="1"/>
          </p:cNvSpPr>
          <p:nvPr>
            <p:ph type="dt" sz="half" idx="10"/>
          </p:nvPr>
        </p:nvSpPr>
        <p:spPr>
          <a:xfrm>
            <a:off x="1428928" y="6471244"/>
            <a:ext cx="1191258" cy="180000"/>
          </a:xfrm>
          <a:prstGeom prst="rect">
            <a:avLst/>
          </a:prstGeom>
        </p:spPr>
        <p:txBody>
          <a:bodyPr/>
          <a:lstStyle>
            <a:lvl1pPr>
              <a:defRPr>
                <a:latin typeface="Arial" panose="020B0604020202020204" pitchFamily="34" charset="0"/>
              </a:defRPr>
            </a:lvl1pPr>
          </a:lstStyle>
          <a:p>
            <a:fld id="{32C4D46D-36B7-425F-AEB7-676F0E436ACC}" type="datetime3">
              <a:rPr lang="en-US" smtClean="0"/>
              <a:pPr/>
              <a:t>2 May 2021</a:t>
            </a:fld>
            <a:endParaRPr lang="en-IN"/>
          </a:p>
        </p:txBody>
      </p:sp>
      <p:sp>
        <p:nvSpPr>
          <p:cNvPr id="5" name="Footer Placeholder 4">
            <a:extLst>
              <a:ext uri="{FF2B5EF4-FFF2-40B4-BE49-F238E27FC236}">
                <a16:creationId xmlns:a16="http://schemas.microsoft.com/office/drawing/2014/main" id="{DAD0F565-A080-4523-A04C-6DEE2789C33A}"/>
              </a:ext>
            </a:extLst>
          </p:cNvPr>
          <p:cNvSpPr>
            <a:spLocks noGrp="1"/>
          </p:cNvSpPr>
          <p:nvPr>
            <p:ph type="ftr" sz="quarter" idx="11"/>
          </p:nvPr>
        </p:nvSpPr>
        <p:spPr/>
        <p:txBody>
          <a:bodyPr/>
          <a:lstStyle/>
          <a:p>
            <a:r>
              <a:rPr lang="en-IN"/>
              <a:t>Presentation title</a:t>
            </a:r>
          </a:p>
        </p:txBody>
      </p:sp>
      <p:sp>
        <p:nvSpPr>
          <p:cNvPr id="6" name="Slide Number Placeholder 5">
            <a:extLst>
              <a:ext uri="{FF2B5EF4-FFF2-40B4-BE49-F238E27FC236}">
                <a16:creationId xmlns:a16="http://schemas.microsoft.com/office/drawing/2014/main" id="{A6977AFB-BAAB-4831-9B67-3646A934EC34}"/>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6075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latin typeface="Arial" panose="020B0604020202020204" pitchFamily="34" charset="0"/>
            </a:endParaRPr>
          </a:p>
        </p:txBody>
      </p:sp>
      <p:sp>
        <p:nvSpPr>
          <p:cNvPr id="3" name="Date Placeholder 2">
            <a:extLst>
              <a:ext uri="{FF2B5EF4-FFF2-40B4-BE49-F238E27FC236}">
                <a16:creationId xmlns:a16="http://schemas.microsoft.com/office/drawing/2014/main" id="{8C197511-0A94-4CF5-9020-59041E7FD02E}"/>
              </a:ext>
            </a:extLst>
          </p:cNvPr>
          <p:cNvSpPr>
            <a:spLocks noGrp="1"/>
          </p:cNvSpPr>
          <p:nvPr>
            <p:ph type="dt" sz="half" idx="10"/>
          </p:nvPr>
        </p:nvSpPr>
        <p:spPr>
          <a:xfrm>
            <a:off x="1428928" y="6471244"/>
            <a:ext cx="1191258" cy="180000"/>
          </a:xfrm>
          <a:prstGeom prst="rect">
            <a:avLst/>
          </a:prstGeom>
        </p:spPr>
        <p:txBody>
          <a:bodyPr/>
          <a:lstStyle>
            <a:lvl1pPr>
              <a:defRPr>
                <a:latin typeface="Arial" panose="020B0604020202020204" pitchFamily="34" charset="0"/>
              </a:defRPr>
            </a:lvl1pPr>
          </a:lstStyle>
          <a:p>
            <a:fld id="{C9683591-978A-463D-B9B3-9852A288C9B6}" type="datetime3">
              <a:rPr lang="en-US" smtClean="0"/>
              <a:pPr/>
              <a:t>2 May 2021</a:t>
            </a:fld>
            <a:endParaRPr lang="en-IN"/>
          </a:p>
        </p:txBody>
      </p:sp>
      <p:sp>
        <p:nvSpPr>
          <p:cNvPr id="4" name="Footer Placeholder 3">
            <a:extLst>
              <a:ext uri="{FF2B5EF4-FFF2-40B4-BE49-F238E27FC236}">
                <a16:creationId xmlns:a16="http://schemas.microsoft.com/office/drawing/2014/main" id="{C2EEF30F-48C0-4828-BF78-0AF655745C19}"/>
              </a:ext>
            </a:extLst>
          </p:cNvPr>
          <p:cNvSpPr>
            <a:spLocks noGrp="1"/>
          </p:cNvSpPr>
          <p:nvPr>
            <p:ph type="ftr" sz="quarter" idx="11"/>
          </p:nvPr>
        </p:nvSpPr>
        <p:spPr/>
        <p:txBody>
          <a:bodyPr/>
          <a:lstStyle/>
          <a:p>
            <a:r>
              <a:rPr lang="en-IN"/>
              <a:t>Presentation title</a:t>
            </a:r>
          </a:p>
        </p:txBody>
      </p:sp>
      <p:sp>
        <p:nvSpPr>
          <p:cNvPr id="5" name="Slide Number Placeholder 4">
            <a:extLst>
              <a:ext uri="{FF2B5EF4-FFF2-40B4-BE49-F238E27FC236}">
                <a16:creationId xmlns:a16="http://schemas.microsoft.com/office/drawing/2014/main" id="{9284586F-9A9C-4BEB-AF2F-2F8B1B885C37}"/>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576159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r>
              <a:rPr lang="en-US"/>
              <a:t>Click icon to add picture</a:t>
            </a:r>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latin typeface="Arial" panose="020B0604020202020204" pitchFamily="34" charset="0"/>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a:xfrm>
            <a:off x="1428928" y="6471244"/>
            <a:ext cx="1191258" cy="180000"/>
          </a:xfrm>
          <a:prstGeom prst="rect">
            <a:avLst/>
          </a:prstGeom>
        </p:spPr>
        <p:txBody>
          <a:bodyPr/>
          <a:lstStyle/>
          <a:p>
            <a:fld id="{B2FB67F6-71E2-4CE9-9767-63F7E639F73F}" type="datetime3">
              <a:rPr lang="en-US" smtClean="0"/>
              <a:t>2 May 2021</a:t>
            </a:fld>
            <a:endParaRPr lang="en-IN"/>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a:latin typeface="Arial" panose="020B0604020202020204" pitchFamily="34" charset="0"/>
              </a:rPr>
              <a:t>Page </a:t>
            </a:r>
            <a:fld id="{F1BC30E3-FFE5-4B91-AA19-87A149EBB9EE}" type="slidenum">
              <a:rPr smtClean="0">
                <a:latin typeface="Arial" panose="020B0604020202020204" pitchFamily="34" charset="0"/>
              </a:rPr>
              <a:pPr/>
              <a:t>‹#›</a:t>
            </a:fld>
            <a:endParaRPr>
              <a:latin typeface="Arial" panose="020B0604020202020204" pitchFamily="34" charset="0"/>
            </a:endParaRPr>
          </a:p>
        </p:txBody>
      </p:sp>
    </p:spTree>
    <p:extLst>
      <p:ext uri="{BB962C8B-B14F-4D97-AF65-F5344CB8AC3E}">
        <p14:creationId xmlns:p14="http://schemas.microsoft.com/office/powerpoint/2010/main" val="3531381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latin typeface="Arial" panose="020B0604020202020204" pitchFamily="34" charset="0"/>
            </a:endParaRPr>
          </a:p>
        </p:txBody>
      </p:sp>
      <p:sp>
        <p:nvSpPr>
          <p:cNvPr id="5" name="Date Placeholder 4">
            <a:extLst>
              <a:ext uri="{FF2B5EF4-FFF2-40B4-BE49-F238E27FC236}">
                <a16:creationId xmlns:a16="http://schemas.microsoft.com/office/drawing/2014/main" id="{D64DE21E-2E07-4ED3-B534-8AED469C8F64}"/>
              </a:ext>
            </a:extLst>
          </p:cNvPr>
          <p:cNvSpPr>
            <a:spLocks noGrp="1"/>
          </p:cNvSpPr>
          <p:nvPr>
            <p:ph type="dt" sz="half" idx="10"/>
          </p:nvPr>
        </p:nvSpPr>
        <p:spPr>
          <a:xfrm>
            <a:off x="1428928" y="6471244"/>
            <a:ext cx="1191258" cy="180000"/>
          </a:xfrm>
          <a:prstGeom prst="rect">
            <a:avLst/>
          </a:prstGeom>
        </p:spPr>
        <p:txBody>
          <a:bodyPr/>
          <a:lstStyle>
            <a:lvl1pPr>
              <a:defRPr>
                <a:latin typeface="Arial" panose="020B0604020202020204" pitchFamily="34" charset="0"/>
              </a:defRPr>
            </a:lvl1pPr>
          </a:lstStyle>
          <a:p>
            <a:fld id="{FE6CAE4F-17A3-4837-8418-FB6AD56A8907}" type="datetime3">
              <a:rPr lang="en-US" smtClean="0"/>
              <a:pPr/>
              <a:t>2 May 2021</a:t>
            </a:fld>
            <a:endParaRPr lang="en-IN"/>
          </a:p>
        </p:txBody>
      </p:sp>
      <p:sp>
        <p:nvSpPr>
          <p:cNvPr id="6" name="Footer Placeholder 5">
            <a:extLst>
              <a:ext uri="{FF2B5EF4-FFF2-40B4-BE49-F238E27FC236}">
                <a16:creationId xmlns:a16="http://schemas.microsoft.com/office/drawing/2014/main" id="{D8601461-720E-4840-BF9B-D9C7BF8C9E4E}"/>
              </a:ext>
            </a:extLst>
          </p:cNvPr>
          <p:cNvSpPr>
            <a:spLocks noGrp="1"/>
          </p:cNvSpPr>
          <p:nvPr>
            <p:ph type="ftr" sz="quarter" idx="11"/>
          </p:nvPr>
        </p:nvSpPr>
        <p:spPr/>
        <p:txBody>
          <a:bodyPr/>
          <a:lstStyle/>
          <a:p>
            <a:r>
              <a:rPr lang="en-IN"/>
              <a:t>Presentation title</a:t>
            </a:r>
          </a:p>
        </p:txBody>
      </p:sp>
      <p:sp>
        <p:nvSpPr>
          <p:cNvPr id="7" name="Slide Number Placeholder 6">
            <a:extLst>
              <a:ext uri="{FF2B5EF4-FFF2-40B4-BE49-F238E27FC236}">
                <a16:creationId xmlns:a16="http://schemas.microsoft.com/office/drawing/2014/main" id="{AAACE970-AAFF-42C7-8A32-759BAA7BA43A}"/>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9546440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latin typeface="Arial" panose="020B0604020202020204" pitchFamily="34" charset="0"/>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a:xfrm>
            <a:off x="1428928" y="6471244"/>
            <a:ext cx="1191258" cy="180000"/>
          </a:xfrm>
          <a:prstGeom prst="rect">
            <a:avLst/>
          </a:prstGeom>
        </p:spPr>
        <p:txBody>
          <a:bodyPr/>
          <a:lstStyle>
            <a:lvl1pPr>
              <a:defRPr>
                <a:latin typeface="Arial" panose="020B0604020202020204" pitchFamily="34" charset="0"/>
              </a:defRPr>
            </a:lvl1pPr>
          </a:lstStyle>
          <a:p>
            <a:fld id="{029E1942-EB53-47E3-BCA7-F99D05C795EC}" type="datetime3">
              <a:rPr lang="en-US" smtClean="0"/>
              <a:pPr/>
              <a:t>2 May 2021</a:t>
            </a:fld>
            <a:endParaRPr lang="en-IN"/>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r>
              <a:rPr lang="en-IN"/>
              <a:t>Presentation title</a:t>
            </a:r>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5966410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a:xfrm>
            <a:off x="1428928" y="6471244"/>
            <a:ext cx="1191258" cy="180000"/>
          </a:xfrm>
          <a:prstGeom prst="rect">
            <a:avLst/>
          </a:prstGeom>
        </p:spPr>
        <p:txBody>
          <a:bodyPr/>
          <a:lstStyle>
            <a:lvl1pPr>
              <a:defRPr>
                <a:latin typeface="Arial" panose="020B0604020202020204" pitchFamily="34" charset="0"/>
              </a:defRPr>
            </a:lvl1pPr>
          </a:lstStyle>
          <a:p>
            <a:fld id="{2A7C88E1-FE33-48AD-9218-9258D62CDCC4}" type="datetime3">
              <a:rPr lang="en-US" smtClean="0"/>
              <a:pPr/>
              <a:t>2 May 2021</a:t>
            </a:fld>
            <a:endParaRPr lang="en-IN"/>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r>
              <a:rPr lang="en-IN"/>
              <a:t>Presentation title</a:t>
            </a:r>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02180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a:xfrm>
            <a:off x="1428928" y="6471244"/>
            <a:ext cx="1191258" cy="180000"/>
          </a:xfrm>
          <a:prstGeom prst="rect">
            <a:avLst/>
          </a:prstGeom>
        </p:spPr>
        <p:txBody>
          <a:bodyPr/>
          <a:lstStyle>
            <a:lvl1pPr>
              <a:defRPr>
                <a:latin typeface="Arial" panose="020B0604020202020204" pitchFamily="34" charset="0"/>
              </a:defRPr>
            </a:lvl1pPr>
          </a:lstStyle>
          <a:p>
            <a:fld id="{22FE8F4A-3FA1-4A64-AE77-2254BB85F3D2}" type="datetime3">
              <a:rPr lang="en-US" smtClean="0"/>
              <a:pPr/>
              <a:t>2 May 2021</a:t>
            </a:fld>
            <a:endParaRPr lang="en-IN"/>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r>
              <a:rPr lang="en-IN"/>
              <a:t>Presentation title</a:t>
            </a:r>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4040792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a:xfrm>
            <a:off x="1428928" y="6471244"/>
            <a:ext cx="1191258" cy="180000"/>
          </a:xfrm>
          <a:prstGeom prst="rect">
            <a:avLst/>
          </a:prstGeom>
        </p:spPr>
        <p:txBody>
          <a:bodyPr/>
          <a:lstStyle>
            <a:lvl1pPr>
              <a:defRPr>
                <a:latin typeface="Arial" panose="020B0604020202020204" pitchFamily="34" charset="0"/>
              </a:defRPr>
            </a:lvl1pPr>
          </a:lstStyle>
          <a:p>
            <a:fld id="{51FBADE3-2F67-4EB8-B1F9-B00F8B809757}" type="datetime3">
              <a:rPr lang="en-US" smtClean="0"/>
              <a:pPr/>
              <a:t>2 May 2021</a:t>
            </a:fld>
            <a:endParaRPr lang="en-IN"/>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r>
              <a:rPr lang="en-IN"/>
              <a:t>Presentation title</a:t>
            </a:r>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139393885"/>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a:xfrm>
            <a:off x="1428928" y="6471244"/>
            <a:ext cx="1191258" cy="180000"/>
          </a:xfrm>
          <a:prstGeom prst="rect">
            <a:avLst/>
          </a:prstGeom>
        </p:spPr>
        <p:txBody>
          <a:bodyPr/>
          <a:lstStyle>
            <a:lvl1pPr>
              <a:defRPr>
                <a:latin typeface="Arial" panose="020B0604020202020204" pitchFamily="34" charset="0"/>
              </a:defRPr>
            </a:lvl1pPr>
          </a:lstStyle>
          <a:p>
            <a:fld id="{8F6D9080-1DFC-4303-893C-6B8A3FEC05E8}" type="datetime3">
              <a:rPr lang="en-US" smtClean="0"/>
              <a:pPr/>
              <a:t>2 May 2021</a:t>
            </a:fld>
            <a:endParaRPr lang="en-IN"/>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r>
              <a:rPr lang="en-IN"/>
              <a:t>Presentation title</a:t>
            </a:r>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895198702"/>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3C2B26-3C5C-434B-A315-2F510A96B4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918" y="6203437"/>
            <a:ext cx="1634961" cy="544080"/>
          </a:xfrm>
          <a:prstGeom prst="rect">
            <a:avLst/>
          </a:prstGeom>
        </p:spPr>
      </p:pic>
      <p:sp>
        <p:nvSpPr>
          <p:cNvPr id="3" name="Slide Number Placeholder 3">
            <a:extLst>
              <a:ext uri="{FF2B5EF4-FFF2-40B4-BE49-F238E27FC236}">
                <a16:creationId xmlns:a16="http://schemas.microsoft.com/office/drawing/2014/main" id="{9431CAE6-A309-4089-849F-5A2DA3E6911A}"/>
              </a:ext>
            </a:extLst>
          </p:cNvPr>
          <p:cNvSpPr>
            <a:spLocks noGrp="1"/>
          </p:cNvSpPr>
          <p:nvPr>
            <p:ph type="sldNum" sz="quarter" idx="12"/>
          </p:nvPr>
        </p:nvSpPr>
        <p:spPr>
          <a:xfrm>
            <a:off x="10437889" y="6487501"/>
            <a:ext cx="663066" cy="180000"/>
          </a:xfrm>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886005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a:xfrm>
            <a:off x="1428928" y="6471244"/>
            <a:ext cx="1191258" cy="180000"/>
          </a:xfrm>
          <a:prstGeom prst="rect">
            <a:avLst/>
          </a:prstGeom>
        </p:spPr>
        <p:txBody>
          <a:bodyPr/>
          <a:lstStyle>
            <a:lvl1pPr>
              <a:defRPr>
                <a:latin typeface="Arial" panose="020B0604020202020204" pitchFamily="34" charset="0"/>
              </a:defRPr>
            </a:lvl1pPr>
          </a:lstStyle>
          <a:p>
            <a:fld id="{A8381BA6-C3FD-495B-9B56-A30783EC7416}" type="datetime3">
              <a:rPr lang="en-US" smtClean="0"/>
              <a:pPr/>
              <a:t>2 May 2021</a:t>
            </a:fld>
            <a:endParaRPr lang="en-IN"/>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r>
              <a:rPr lang="en-IN"/>
              <a:t>Presentation title</a:t>
            </a:r>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1921570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223874-3AD1-4756-B25E-8234DD371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anose="020B0604020202020204"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anose="020B0604020202020204"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Arial" panose="020B0604020202020204"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anose="020B0604020202020204"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Arial" panose="020B0604020202020204" pitchFamily="34"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5310548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C94B4409-2B48-4C2E-B122-78CAC0F69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anose="020B0604020202020204"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anose="020B0604020202020204"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Arial" panose="020B0604020202020204"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anose="020B0604020202020204"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Arial" panose="020B0604020202020204" pitchFamily="34"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575593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latin typeface="Arial" panose="020B0604020202020204" pitchFamily="34" charset="0"/>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a:xfrm>
            <a:off x="1428928" y="6471244"/>
            <a:ext cx="1191258" cy="180000"/>
          </a:xfrm>
          <a:prstGeom prst="rect">
            <a:avLst/>
          </a:prstGeom>
        </p:spPr>
        <p:txBody>
          <a:bodyPr/>
          <a:lstStyle/>
          <a:p>
            <a:fld id="{1E6D7102-DD97-4F84-8724-387B81A0E6ED}" type="datetime3">
              <a:rPr lang="en-US" smtClean="0"/>
              <a:t>2 May 2021</a:t>
            </a:fld>
            <a:endParaRPr lang="en-IN"/>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a:latin typeface="Arial" panose="020B0604020202020204" pitchFamily="34" charset="0"/>
              </a:rPr>
              <a:t>Page </a:t>
            </a:r>
            <a:fld id="{F1BC30E3-FFE5-4B91-AA19-87A149EBB9EE}" type="slidenum">
              <a:rPr smtClean="0">
                <a:latin typeface="Arial" panose="020B0604020202020204" pitchFamily="34" charset="0"/>
              </a:rPr>
              <a:pPr/>
              <a:t>‹#›</a:t>
            </a:fld>
            <a:endParaRPr>
              <a:latin typeface="Arial" panose="020B0604020202020204" pitchFamily="34" charset="0"/>
            </a:endParaRPr>
          </a:p>
        </p:txBody>
      </p:sp>
    </p:spTree>
    <p:extLst>
      <p:ext uri="{BB962C8B-B14F-4D97-AF65-F5344CB8AC3E}">
        <p14:creationId xmlns:p14="http://schemas.microsoft.com/office/powerpoint/2010/main" val="2534576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512A84B0-F10A-4A02-AD57-E01F7676B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anose="020B0604020202020204"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anose="020B0604020202020204"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Arial" panose="020B0604020202020204"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anose="020B0604020202020204"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Arial" panose="020B0604020202020204" pitchFamily="34"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371450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5443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Arial" panose="020B0604020202020204" pitchFamily="34"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Arial" panose="020B0604020202020204" pitchFamily="34"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50050732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Arial" panose="020B0604020202020204" pitchFamily="34"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a:latin typeface="Arial" panose="020B0604020202020204" pitchFamily="34" charset="0"/>
              </a:rPr>
              <a:t>Page </a:t>
            </a:r>
            <a:fld id="{F1BC30E3-FFE5-4B91-AA19-87A149EBB9EE}" type="slidenum">
              <a:rPr smtClean="0">
                <a:latin typeface="Arial" panose="020B0604020202020204" pitchFamily="34" charset="0"/>
              </a:rPr>
              <a:pPr/>
              <a:t>‹#›</a:t>
            </a:fld>
            <a:endParaRPr>
              <a:latin typeface="Arial" panose="020B0604020202020204" pitchFamily="34" charset="0"/>
            </a:endParaRPr>
          </a:p>
        </p:txBody>
      </p:sp>
      <p:sp>
        <p:nvSpPr>
          <p:cNvPr id="6" name="Footer Placeholder 4">
            <a:extLst>
              <a:ext uri="{FF2B5EF4-FFF2-40B4-BE49-F238E27FC236}">
                <a16:creationId xmlns:a16="http://schemas.microsoft.com/office/drawing/2014/main" id="{53A65196-22BC-4C88-BC97-C0E8718DF981}"/>
              </a:ext>
            </a:extLst>
          </p:cNvPr>
          <p:cNvSpPr>
            <a:spLocks noGrp="1"/>
          </p:cNvSpPr>
          <p:nvPr>
            <p:ph type="ftr" sz="quarter" idx="3"/>
          </p:nvPr>
        </p:nvSpPr>
        <p:spPr>
          <a:xfrm>
            <a:off x="4440920" y="6471244"/>
            <a:ext cx="3086100" cy="180000"/>
          </a:xfrm>
          <a:prstGeom prst="rect">
            <a:avLst/>
          </a:prstGeom>
        </p:spPr>
        <p:txBody>
          <a:bodyPr vert="horz" lIns="0" tIns="0" rIns="0" bIns="0" rtlCol="0" anchor="ctr"/>
          <a:lstStyle>
            <a:lvl1pPr marL="0" algn="l" defTabSz="914400" rtl="0" eaLnBrk="1" latinLnBrk="0" hangingPunct="1">
              <a:defRPr lang="en-IN" sz="800" kern="1200" dirty="0">
                <a:solidFill>
                  <a:schemeClr val="bg1"/>
                </a:solidFill>
                <a:latin typeface="Arial" panose="020B0604020202020204" pitchFamily="34" charset="0"/>
                <a:ea typeface="+mn-ea"/>
                <a:cs typeface="+mn-cs"/>
              </a:defRPr>
            </a:lvl1pPr>
          </a:lstStyle>
          <a:p>
            <a:pPr algn="ctr"/>
            <a:r>
              <a:rPr lang="en-US"/>
              <a:t>Case interviewing</a:t>
            </a:r>
          </a:p>
        </p:txBody>
      </p:sp>
    </p:spTree>
    <p:extLst>
      <p:ext uri="{BB962C8B-B14F-4D97-AF65-F5344CB8AC3E}">
        <p14:creationId xmlns:p14="http://schemas.microsoft.com/office/powerpoint/2010/main" val="38937044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theme" Target="../theme/theme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7125" y="6356350"/>
            <a:ext cx="303213"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gr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4440920" y="6471244"/>
            <a:ext cx="3086100" cy="180000"/>
          </a:xfrm>
          <a:prstGeom prst="rect">
            <a:avLst/>
          </a:prstGeom>
        </p:spPr>
        <p:txBody>
          <a:bodyPr vert="horz" lIns="0" tIns="0" rIns="0" bIns="0" rtlCol="0" anchor="ctr"/>
          <a:lstStyle>
            <a:lvl1pPr marL="0" algn="l" defTabSz="914400" rtl="0" eaLnBrk="1" latinLnBrk="0" hangingPunct="1">
              <a:defRPr lang="en-IN" sz="800" kern="1200" dirty="0">
                <a:solidFill>
                  <a:schemeClr val="bg1"/>
                </a:solidFill>
                <a:latin typeface="Arial" panose="020B0604020202020204" pitchFamily="34" charset="0"/>
                <a:ea typeface="+mn-ea"/>
                <a:cs typeface="+mn-cs"/>
              </a:defRPr>
            </a:lvl1pPr>
          </a:lstStyle>
          <a:p>
            <a:pPr algn="ctr"/>
            <a:r>
              <a:rPr lang="en-US"/>
              <a:t>Case interviewing</a:t>
            </a:r>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10483820" y="6471244"/>
            <a:ext cx="663066"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a:latin typeface="Arial" panose="020B0604020202020204" pitchFamily="34" charset="0"/>
              </a:rPr>
              <a:t>Page </a:t>
            </a:r>
            <a:fld id="{F1BC30E3-FFE5-4B91-AA19-87A149EBB9EE}" type="slidenum">
              <a:rPr smtClean="0">
                <a:latin typeface="Arial" panose="020B0604020202020204" pitchFamily="34" charset="0"/>
              </a:rPr>
              <a:pPr/>
              <a:t>‹#›</a:t>
            </a:fld>
            <a:endParaRPr>
              <a:latin typeface="Arial" panose="020B0604020202020204" pitchFamily="34" charset="0"/>
            </a:endParaRPr>
          </a:p>
        </p:txBody>
      </p:sp>
      <p:pic>
        <p:nvPicPr>
          <p:cNvPr id="7" name="Picture 6">
            <a:extLst>
              <a:ext uri="{FF2B5EF4-FFF2-40B4-BE49-F238E27FC236}">
                <a16:creationId xmlns:a16="http://schemas.microsoft.com/office/drawing/2014/main" id="{E2568BF4-776D-4B86-9E6C-A4A1145C7353}"/>
              </a:ext>
            </a:extLst>
          </p:cNvPr>
          <p:cNvPicPr>
            <a:picLocks noChangeAspect="1"/>
          </p:cNvPicPr>
          <p:nvPr userDrawn="1"/>
        </p:nvPicPr>
        <p:blipFill>
          <a:blip r:embed="rId53" cstate="print">
            <a:extLst>
              <a:ext uri="{28A0092B-C50C-407E-A947-70E740481C1C}">
                <a14:useLocalDpi xmlns:a14="http://schemas.microsoft.com/office/drawing/2010/main" val="0"/>
              </a:ext>
            </a:extLst>
          </a:blip>
          <a:stretch>
            <a:fillRect/>
          </a:stretch>
        </p:blipFill>
        <p:spPr>
          <a:xfrm>
            <a:off x="668735" y="6279472"/>
            <a:ext cx="1355503" cy="376006"/>
          </a:xfrm>
          <a:prstGeom prst="rect">
            <a:avLst/>
          </a:prstGeom>
        </p:spPr>
      </p:pic>
    </p:spTree>
    <p:extLst>
      <p:ext uri="{BB962C8B-B14F-4D97-AF65-F5344CB8AC3E}">
        <p14:creationId xmlns:p14="http://schemas.microsoft.com/office/powerpoint/2010/main" val="1919714218"/>
      </p:ext>
    </p:extLst>
  </p:cSld>
  <p:clrMap bg1="lt1" tx1="dk1" bg2="lt2" tx2="dk2" accent1="accent1" accent2="accent2" accent3="accent3" accent4="accent4" accent5="accent5" accent6="accent6" hlink="hlink" folHlink="folHlink"/>
  <p:sldLayoutIdLst>
    <p:sldLayoutId id="2147483890" r:id="rId1"/>
    <p:sldLayoutId id="2147483825" r:id="rId2"/>
    <p:sldLayoutId id="2147483826" r:id="rId3"/>
    <p:sldLayoutId id="2147483827" r:id="rId4"/>
    <p:sldLayoutId id="2147483875" r:id="rId5"/>
    <p:sldLayoutId id="2147483873" r:id="rId6"/>
    <p:sldLayoutId id="2147483872" r:id="rId7"/>
    <p:sldLayoutId id="2147483828" r:id="rId8"/>
    <p:sldLayoutId id="2147483877" r:id="rId9"/>
    <p:sldLayoutId id="2147483876" r:id="rId10"/>
    <p:sldLayoutId id="2147483871" r:id="rId11"/>
    <p:sldLayoutId id="2147483829" r:id="rId12"/>
    <p:sldLayoutId id="2147483923" r:id="rId13"/>
    <p:sldLayoutId id="2147483921"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 id="2147483838" r:id="rId23"/>
    <p:sldLayoutId id="2147483874" r:id="rId24"/>
    <p:sldLayoutId id="2147483839" r:id="rId25"/>
    <p:sldLayoutId id="2147483925" r:id="rId26"/>
    <p:sldLayoutId id="2147483926" r:id="rId27"/>
    <p:sldLayoutId id="2147483840" r:id="rId28"/>
    <p:sldLayoutId id="2147483947" r:id="rId29"/>
    <p:sldLayoutId id="2147483948" r:id="rId30"/>
    <p:sldLayoutId id="2147483949" r:id="rId31"/>
    <p:sldLayoutId id="2147483950" r:id="rId32"/>
    <p:sldLayoutId id="2147483951" r:id="rId33"/>
    <p:sldLayoutId id="2147483952" r:id="rId34"/>
    <p:sldLayoutId id="2147483953" r:id="rId35"/>
    <p:sldLayoutId id="2147483954" r:id="rId36"/>
    <p:sldLayoutId id="2147483955" r:id="rId37"/>
    <p:sldLayoutId id="2147483956" r:id="rId38"/>
    <p:sldLayoutId id="2147483957" r:id="rId39"/>
    <p:sldLayoutId id="2147483958" r:id="rId40"/>
    <p:sldLayoutId id="2147483959" r:id="rId41"/>
    <p:sldLayoutId id="2147483960" r:id="rId42"/>
    <p:sldLayoutId id="2147483961" r:id="rId43"/>
    <p:sldLayoutId id="2147483962" r:id="rId44"/>
    <p:sldLayoutId id="2147483963" r:id="rId45"/>
    <p:sldLayoutId id="2147483964" r:id="rId46"/>
    <p:sldLayoutId id="2147483965" r:id="rId47"/>
    <p:sldLayoutId id="2147483966" r:id="rId48"/>
    <p:sldLayoutId id="2147483967" r:id="rId49"/>
    <p:sldLayoutId id="2147483968" r:id="rId50"/>
    <p:sldLayoutId id="2147483969" r:id="rId51"/>
  </p:sldLayoutIdLst>
  <p:hf hdr="0"/>
  <p:txStyles>
    <p:titleStyle>
      <a:lvl1pPr algn="l" defTabSz="914400" rtl="0" eaLnBrk="1" latinLnBrk="0" hangingPunct="1">
        <a:lnSpc>
          <a:spcPct val="85000"/>
        </a:lnSpc>
        <a:spcBef>
          <a:spcPct val="0"/>
        </a:spcBef>
        <a:buNone/>
        <a:defRPr sz="2400" b="0" kern="1200">
          <a:solidFill>
            <a:schemeClr val="bg1"/>
          </a:solidFill>
          <a:latin typeface="Arial" panose="020B0604020202020204" pitchFamily="34"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Footer Placeholder 4">
            <a:extLst>
              <a:ext uri="{FF2B5EF4-FFF2-40B4-BE49-F238E27FC236}">
                <a16:creationId xmlns:a16="http://schemas.microsoft.com/office/drawing/2014/main" id="{26944631-E8AF-4601-B721-3347E3AFB2F4}"/>
              </a:ext>
            </a:extLst>
          </p:cNvPr>
          <p:cNvSpPr>
            <a:spLocks noGrp="1"/>
          </p:cNvSpPr>
          <p:nvPr>
            <p:ph type="ftr" sz="quarter" idx="3"/>
          </p:nvPr>
        </p:nvSpPr>
        <p:spPr>
          <a:xfrm>
            <a:off x="4318180" y="6487501"/>
            <a:ext cx="3086100" cy="180000"/>
          </a:xfrm>
          <a:prstGeom prst="rect">
            <a:avLst/>
          </a:prstGeom>
        </p:spPr>
        <p:txBody>
          <a:bodyPr/>
          <a:lstStyle>
            <a:lvl1pPr marL="0" algn="ctr" defTabSz="914400" rtl="0" eaLnBrk="1" latinLnBrk="0" hangingPunct="1">
              <a:defRPr lang="en-US" sz="800" kern="1200" smtClean="0">
                <a:solidFill>
                  <a:schemeClr val="bg1"/>
                </a:solidFill>
                <a:latin typeface="Arial" panose="020B0604020202020204" pitchFamily="34" charset="0"/>
                <a:ea typeface="+mn-ea"/>
                <a:cs typeface="Arial" panose="020B0604020202020204" pitchFamily="34" charset="0"/>
              </a:defRPr>
            </a:lvl1pPr>
          </a:lstStyle>
          <a:p>
            <a:r>
              <a:rPr lang="en-IN"/>
              <a:t>Introduction to the ethics mindset</a:t>
            </a:r>
          </a:p>
        </p:txBody>
      </p:sp>
      <p:sp>
        <p:nvSpPr>
          <p:cNvPr id="22" name="Slide Number Placeholder 5">
            <a:extLst>
              <a:ext uri="{FF2B5EF4-FFF2-40B4-BE49-F238E27FC236}">
                <a16:creationId xmlns:a16="http://schemas.microsoft.com/office/drawing/2014/main" id="{1E733AAD-1BCD-417D-A2A4-521F133E28CB}"/>
              </a:ext>
            </a:extLst>
          </p:cNvPr>
          <p:cNvSpPr>
            <a:spLocks noGrp="1"/>
          </p:cNvSpPr>
          <p:nvPr>
            <p:ph type="sldNum" sz="quarter" idx="4"/>
          </p:nvPr>
        </p:nvSpPr>
        <p:spPr>
          <a:xfrm>
            <a:off x="10437889" y="6487501"/>
            <a:ext cx="663066" cy="180000"/>
          </a:xfrm>
          <a:prstGeom prst="rect">
            <a:avLst/>
          </a:prstGeom>
        </p:spPr>
        <p:txBody>
          <a:bodyPr/>
          <a:lstStyle>
            <a:lvl1pPr marL="0" algn="l" defTabSz="914400" rtl="0" eaLnBrk="1" latinLnBrk="0" hangingPunct="1">
              <a:defRPr lang="en-GB" sz="800" kern="1200" smtClean="0">
                <a:solidFill>
                  <a:schemeClr val="bg1"/>
                </a:solidFill>
                <a:latin typeface="Arial" panose="020B0604020202020204" pitchFamily="34" charset="0"/>
                <a:ea typeface="+mn-ea"/>
                <a:cs typeface="Arial" panose="020B0604020202020204" pitchFamily="34" charset="0"/>
              </a:defRPr>
            </a:lvl1p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94501000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3" r:id="rId10"/>
    <p:sldLayoutId id="2147483919" r:id="rId11"/>
    <p:sldLayoutId id="2147483922" r:id="rId12"/>
    <p:sldLayoutId id="2147483924" r:id="rId13"/>
    <p:sldLayoutId id="2147483904" r:id="rId14"/>
    <p:sldLayoutId id="2147483905" r:id="rId15"/>
    <p:sldLayoutId id="2147483906" r:id="rId16"/>
    <p:sldLayoutId id="2147483907" r:id="rId17"/>
    <p:sldLayoutId id="2147483908" r:id="rId18"/>
    <p:sldLayoutId id="2147483909" r:id="rId19"/>
    <p:sldLayoutId id="2147483910" r:id="rId20"/>
    <p:sldLayoutId id="2147483911" r:id="rId21"/>
    <p:sldLayoutId id="2147483912" r:id="rId22"/>
    <p:sldLayoutId id="2147483913" r:id="rId23"/>
    <p:sldLayoutId id="2147483914" r:id="rId24"/>
    <p:sldLayoutId id="2147483915" r:id="rId25"/>
    <p:sldLayoutId id="2147483916" r:id="rId26"/>
    <p:sldLayoutId id="2147483917" r:id="rId27"/>
    <p:sldLayoutId id="2147483927" r:id="rId28"/>
    <p:sldLayoutId id="2147483928" r:id="rId29"/>
    <p:sldLayoutId id="2147483918" r:id="rId30"/>
    <p:sldLayoutId id="2147483920" r:id="rId31"/>
  </p:sldLayoutIdLst>
  <p:hf hdr="0"/>
  <p:txStyles>
    <p:titleStyle>
      <a:lvl1pPr algn="l" defTabSz="914400" rtl="0" eaLnBrk="1" latinLnBrk="0" hangingPunct="1">
        <a:lnSpc>
          <a:spcPct val="85000"/>
        </a:lnSpc>
        <a:spcBef>
          <a:spcPct val="0"/>
        </a:spcBef>
        <a:buNone/>
        <a:defRPr sz="2400" b="0" kern="1200">
          <a:solidFill>
            <a:schemeClr val="bg1"/>
          </a:solidFill>
          <a:latin typeface="Arial" panose="020B0604020202020204" pitchFamily="34" charset="0"/>
          <a:ea typeface="+mj-ea"/>
          <a:cs typeface="Arial" pitchFamily="34" charset="0"/>
        </a:defRPr>
      </a:lvl1pPr>
    </p:titleStyle>
    <p:bodyStyle>
      <a:lvl1pPr marL="356616" indent="-356616" algn="l" defTabSz="914400" rtl="0" eaLnBrk="1" latinLnBrk="0" hangingPunct="1">
        <a:spcBef>
          <a:spcPct val="20000"/>
        </a:spcBef>
        <a:buClr>
          <a:srgbClr val="FFE600"/>
        </a:buClr>
        <a:buSzPct val="110000"/>
        <a:buFont typeface="EYInterstate Light" panose="02000506000000020004" pitchFamily="2"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ct val="20000"/>
        </a:spcBef>
        <a:buClr>
          <a:srgbClr val="FFE600"/>
        </a:buClr>
        <a:buSzPct val="110000"/>
        <a:buFont typeface="EYInterstate Light" panose="02000506000000020004" pitchFamily="2"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ct val="20000"/>
        </a:spcBef>
        <a:buClr>
          <a:srgbClr val="FFE600"/>
        </a:buClr>
        <a:buSzPct val="110000"/>
        <a:buFont typeface="EYInterstate Light" panose="02000506000000020004" pitchFamily="2"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ct val="20000"/>
        </a:spcBef>
        <a:buClr>
          <a:srgbClr val="FFE600"/>
        </a:buClr>
        <a:buSzPct val="110000"/>
        <a:buFont typeface="EYInterstate Light" panose="02000506000000020004" pitchFamily="2"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ct val="20000"/>
        </a:spcBef>
        <a:buClr>
          <a:srgbClr val="FFE600"/>
        </a:buClr>
        <a:buSzPct val="110000"/>
        <a:buFont typeface="EYInterstate Light" panose="02000506000000020004" pitchFamily="2"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8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hyperlink" Target="https://eyarc.mediaplatform.com/#!/video/3/Introduction+to+the+ethics+mindset:++Being+ethical+is+important"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0.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56.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hyperlink" Target="http://www.ey.com/us/arc" TargetMode="External"/><Relationship Id="rId7" Type="http://schemas.openxmlformats.org/officeDocument/2006/relationships/image" Target="../media/image39.png"/><Relationship Id="rId2" Type="http://schemas.openxmlformats.org/officeDocument/2006/relationships/hyperlink" Target="mailto:eyarc@ey.com" TargetMode="External"/><Relationship Id="rId1" Type="http://schemas.openxmlformats.org/officeDocument/2006/relationships/slideLayout" Target="../slideLayouts/slideLayout5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56.xml"/><Relationship Id="rId4" Type="http://schemas.openxmlformats.org/officeDocument/2006/relationships/hyperlink" Target="https://pngimg.com/download/28015"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F9B04-3E2C-4539-B95B-AFDDA3A9904F}"/>
              </a:ext>
            </a:extLst>
          </p:cNvPr>
          <p:cNvSpPr>
            <a:spLocks noGrp="1"/>
          </p:cNvSpPr>
          <p:nvPr>
            <p:ph type="ctrTitle"/>
          </p:nvPr>
        </p:nvSpPr>
        <p:spPr/>
        <p:txBody>
          <a:bodyPr/>
          <a:lstStyle/>
          <a:p>
            <a:pPr>
              <a:lnSpc>
                <a:spcPct val="100000"/>
              </a:lnSpc>
            </a:pPr>
            <a:r>
              <a:rPr lang="en-US" sz="3600" dirty="0"/>
              <a:t>The ethics mindset</a:t>
            </a:r>
          </a:p>
        </p:txBody>
      </p:sp>
      <p:sp>
        <p:nvSpPr>
          <p:cNvPr id="3" name="Subtitle 2">
            <a:extLst>
              <a:ext uri="{FF2B5EF4-FFF2-40B4-BE49-F238E27FC236}">
                <a16:creationId xmlns:a16="http://schemas.microsoft.com/office/drawing/2014/main" id="{5229EA0B-92AF-4F61-ADC8-1BA7A95E15BC}"/>
              </a:ext>
            </a:extLst>
          </p:cNvPr>
          <p:cNvSpPr>
            <a:spLocks noGrp="1"/>
          </p:cNvSpPr>
          <p:nvPr>
            <p:ph type="subTitle" idx="1"/>
          </p:nvPr>
        </p:nvSpPr>
        <p:spPr>
          <a:xfrm>
            <a:off x="775504" y="3338818"/>
            <a:ext cx="4328932" cy="753663"/>
          </a:xfrm>
        </p:spPr>
        <p:txBody>
          <a:bodyPr/>
          <a:lstStyle/>
          <a:p>
            <a:r>
              <a:rPr lang="en-US" dirty="0"/>
              <a:t>Navigating professional ethics in the digital age</a:t>
            </a:r>
          </a:p>
        </p:txBody>
      </p:sp>
      <p:pic>
        <p:nvPicPr>
          <p:cNvPr id="25" name="Picture 24">
            <a:extLst>
              <a:ext uri="{FF2B5EF4-FFF2-40B4-BE49-F238E27FC236}">
                <a16:creationId xmlns:a16="http://schemas.microsoft.com/office/drawing/2014/main" id="{9A78C418-B0CB-4ED6-8D4F-CC70F29D62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302" y="5065979"/>
            <a:ext cx="4773336" cy="1324088"/>
          </a:xfrm>
          <a:prstGeom prst="rect">
            <a:avLst/>
          </a:prstGeom>
        </p:spPr>
      </p:pic>
    </p:spTree>
    <p:extLst>
      <p:ext uri="{BB962C8B-B14F-4D97-AF65-F5344CB8AC3E}">
        <p14:creationId xmlns:p14="http://schemas.microsoft.com/office/powerpoint/2010/main" val="136064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8BE993-E774-4778-818B-7054E7DFDD03}"/>
              </a:ext>
            </a:extLst>
          </p:cNvPr>
          <p:cNvSpPr>
            <a:spLocks noGrp="1"/>
          </p:cNvSpPr>
          <p:nvPr>
            <p:ph type="title"/>
          </p:nvPr>
        </p:nvSpPr>
        <p:spPr>
          <a:xfrm>
            <a:off x="609918" y="221776"/>
            <a:ext cx="10978515" cy="590400"/>
          </a:xfrm>
        </p:spPr>
        <p:txBody>
          <a:bodyPr/>
          <a:lstStyle/>
          <a:p>
            <a:pPr>
              <a:spcBef>
                <a:spcPts val="600"/>
              </a:spcBef>
              <a:spcAft>
                <a:spcPts val="600"/>
              </a:spcAft>
            </a:pPr>
            <a:r>
              <a:rPr lang="en-US" sz="3200" dirty="0"/>
              <a:t>Principles</a:t>
            </a:r>
            <a:br>
              <a:rPr lang="en-US" dirty="0"/>
            </a:br>
            <a:endParaRPr lang="en-US" sz="2000" i="1" dirty="0"/>
          </a:p>
        </p:txBody>
      </p:sp>
      <p:sp>
        <p:nvSpPr>
          <p:cNvPr id="5" name="Content Placeholder 4">
            <a:extLst>
              <a:ext uri="{FF2B5EF4-FFF2-40B4-BE49-F238E27FC236}">
                <a16:creationId xmlns:a16="http://schemas.microsoft.com/office/drawing/2014/main" id="{F176DFAC-CCDF-4CAD-B5F0-73DF8715112F}"/>
              </a:ext>
            </a:extLst>
          </p:cNvPr>
          <p:cNvSpPr>
            <a:spLocks noGrp="1"/>
          </p:cNvSpPr>
          <p:nvPr>
            <p:ph idx="1"/>
          </p:nvPr>
        </p:nvSpPr>
        <p:spPr>
          <a:xfrm>
            <a:off x="609918" y="1091045"/>
            <a:ext cx="10975659" cy="4993413"/>
          </a:xfrm>
        </p:spPr>
        <p:txBody>
          <a:bodyPr/>
          <a:lstStyle/>
          <a:p>
            <a:pPr marL="0" indent="0">
              <a:buNone/>
            </a:pPr>
            <a:r>
              <a:rPr lang="en-US" sz="1400" b="1" dirty="0"/>
              <a:t>Desire</a:t>
            </a:r>
            <a:r>
              <a:rPr lang="en-US" sz="1400" dirty="0"/>
              <a:t> to do what is right:</a:t>
            </a:r>
            <a:endParaRPr lang="en-US" sz="1400" b="1" dirty="0"/>
          </a:p>
          <a:p>
            <a:r>
              <a:rPr lang="en-US" sz="1400" dirty="0"/>
              <a:t>Your desire to do what is right is fundamental to all aspects of your ethics mindset.</a:t>
            </a:r>
          </a:p>
          <a:p>
            <a:r>
              <a:rPr lang="en-US" sz="1400" dirty="0"/>
              <a:t>Your desire to do what is right should be motivated from within yourself, from expectations of others and by your obligations. Rise above being motivated by fear or short-term outcomes.</a:t>
            </a:r>
          </a:p>
          <a:p>
            <a:r>
              <a:rPr lang="en-US" sz="1400" dirty="0"/>
              <a:t>Reflect frequently on your motivations and make certain that your desire to do what is right is your driving motivation.</a:t>
            </a:r>
          </a:p>
          <a:p>
            <a:pPr marL="0" indent="0">
              <a:buNone/>
            </a:pPr>
            <a:r>
              <a:rPr lang="en-US" sz="1400" b="1" dirty="0"/>
              <a:t>Understand</a:t>
            </a:r>
            <a:r>
              <a:rPr lang="en-US" sz="1400" dirty="0"/>
              <a:t> what is right and wrong:</a:t>
            </a:r>
          </a:p>
          <a:p>
            <a:r>
              <a:rPr lang="en-US" sz="1400" dirty="0"/>
              <a:t>Identify the resources that will help you determine what is right and wrong in the context of your ethical situation.</a:t>
            </a:r>
          </a:p>
          <a:p>
            <a:r>
              <a:rPr lang="en-US" sz="1400" dirty="0"/>
              <a:t>Determine how to appropriately evaluate and prioritize these resources.</a:t>
            </a:r>
          </a:p>
          <a:p>
            <a:r>
              <a:rPr lang="en-US" sz="1400" dirty="0"/>
              <a:t>Determine the consequences of making a wrong choice and recognize that the consequences could be more severe than you expect.</a:t>
            </a:r>
          </a:p>
          <a:p>
            <a:r>
              <a:rPr lang="en-US" sz="1400" dirty="0"/>
              <a:t>Consult with an appropriate authority if you need help to clarify your understanding of the issues.</a:t>
            </a:r>
          </a:p>
          <a:p>
            <a:pPr marL="0" indent="0">
              <a:buNone/>
            </a:pPr>
            <a:r>
              <a:rPr lang="en-US" sz="1400" b="1" dirty="0"/>
              <a:t>Avoid</a:t>
            </a:r>
            <a:r>
              <a:rPr lang="en-US" sz="1400" dirty="0"/>
              <a:t> doing what is wrong:</a:t>
            </a:r>
          </a:p>
          <a:p>
            <a:r>
              <a:rPr lang="en-US" sz="1400" dirty="0"/>
              <a:t>Manage your emotions and stress — think with a clear head and heart.</a:t>
            </a:r>
          </a:p>
          <a:p>
            <a:r>
              <a:rPr lang="en-US" sz="1400" dirty="0"/>
              <a:t>Identify any negative influences that could lead you to the wrong decision: rationalizations, pressures and incentives, or opportunities (fraud triangle).</a:t>
            </a:r>
          </a:p>
          <a:p>
            <a:r>
              <a:rPr lang="en-US" sz="1400" dirty="0"/>
              <a:t>Consult with an appropriate authority if you need help to arrive at the right decision.</a:t>
            </a:r>
          </a:p>
          <a:p>
            <a:pPr marL="0" indent="0">
              <a:buNone/>
            </a:pPr>
            <a:r>
              <a:rPr lang="en-US" sz="1400" b="1" dirty="0"/>
              <a:t>Commit</a:t>
            </a:r>
            <a:r>
              <a:rPr lang="en-US" sz="1400" dirty="0"/>
              <a:t> to and </a:t>
            </a:r>
            <a:r>
              <a:rPr lang="en-US" sz="1400" b="1" dirty="0"/>
              <a:t>do</a:t>
            </a:r>
            <a:r>
              <a:rPr lang="en-US" sz="1400" dirty="0"/>
              <a:t> what is right:</a:t>
            </a:r>
          </a:p>
          <a:p>
            <a:r>
              <a:rPr lang="en-US" sz="1400" dirty="0"/>
              <a:t>Be courageous.</a:t>
            </a:r>
          </a:p>
          <a:p>
            <a:r>
              <a:rPr lang="en-US" sz="1400" dirty="0"/>
              <a:t>Be accountable to yourself and others.</a:t>
            </a:r>
          </a:p>
          <a:p>
            <a:r>
              <a:rPr lang="en-US" sz="1400" dirty="0"/>
              <a:t>Be current in understanding the ethical standards you must adhere to.</a:t>
            </a:r>
          </a:p>
          <a:p>
            <a:r>
              <a:rPr lang="en-US" sz="1400" dirty="0"/>
              <a:t>Learn from your experiences and those of others.</a:t>
            </a:r>
          </a:p>
          <a:p>
            <a:endParaRPr lang="en-US" dirty="0"/>
          </a:p>
          <a:p>
            <a:pPr marL="0" indent="0">
              <a:buNone/>
            </a:pPr>
            <a:endParaRPr lang="en-US" dirty="0"/>
          </a:p>
        </p:txBody>
      </p:sp>
      <p:sp>
        <p:nvSpPr>
          <p:cNvPr id="7" name="Slide Number Placeholder 4">
            <a:extLst>
              <a:ext uri="{FF2B5EF4-FFF2-40B4-BE49-F238E27FC236}">
                <a16:creationId xmlns:a16="http://schemas.microsoft.com/office/drawing/2014/main" id="{5DB1B5BF-9630-49C4-8AD3-03ED2BB1A979}"/>
              </a:ext>
            </a:extLst>
          </p:cNvPr>
          <p:cNvSpPr>
            <a:spLocks noGrp="1"/>
          </p:cNvSpPr>
          <p:nvPr>
            <p:ph type="sldNum" sz="quarter" idx="12"/>
          </p:nvPr>
        </p:nvSpPr>
        <p:spPr>
          <a:xfrm>
            <a:off x="10437889" y="6487501"/>
            <a:ext cx="663066" cy="180000"/>
          </a:xfrm>
        </p:spPr>
        <p:txBody>
          <a:bodyPr/>
          <a:lstStyle/>
          <a:p>
            <a:r>
              <a:rPr lang="en-IN"/>
              <a:t>Page </a:t>
            </a:r>
            <a:fld id="{F1BC30E3-FFE5-4B91-AA19-87A149EBB9EE}" type="slidenum">
              <a:rPr smtClean="0"/>
              <a:pPr/>
              <a:t>10</a:t>
            </a:fld>
            <a:endParaRPr/>
          </a:p>
        </p:txBody>
      </p:sp>
    </p:spTree>
    <p:extLst>
      <p:ext uri="{BB962C8B-B14F-4D97-AF65-F5344CB8AC3E}">
        <p14:creationId xmlns:p14="http://schemas.microsoft.com/office/powerpoint/2010/main" val="281766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8BE993-E774-4778-818B-7054E7DFDD03}"/>
              </a:ext>
            </a:extLst>
          </p:cNvPr>
          <p:cNvSpPr>
            <a:spLocks noGrp="1"/>
          </p:cNvSpPr>
          <p:nvPr>
            <p:ph type="title"/>
          </p:nvPr>
        </p:nvSpPr>
        <p:spPr>
          <a:xfrm>
            <a:off x="609918" y="252255"/>
            <a:ext cx="10978515" cy="590400"/>
          </a:xfrm>
        </p:spPr>
        <p:txBody>
          <a:bodyPr/>
          <a:lstStyle/>
          <a:p>
            <a:r>
              <a:rPr lang="en-US" sz="3200" b="1"/>
              <a:t>Desire</a:t>
            </a:r>
            <a:r>
              <a:rPr lang="en-US" sz="3200"/>
              <a:t> to do what is right</a:t>
            </a:r>
            <a:br>
              <a:rPr lang="en-US"/>
            </a:br>
            <a:r>
              <a:rPr lang="en-US" sz="2000" i="1"/>
              <a:t>Techniques</a:t>
            </a:r>
            <a:endParaRPr lang="en-US" i="1"/>
          </a:p>
        </p:txBody>
      </p:sp>
      <p:sp>
        <p:nvSpPr>
          <p:cNvPr id="5" name="Content Placeholder 4">
            <a:extLst>
              <a:ext uri="{FF2B5EF4-FFF2-40B4-BE49-F238E27FC236}">
                <a16:creationId xmlns:a16="http://schemas.microsoft.com/office/drawing/2014/main" id="{F176DFAC-CCDF-4CAD-B5F0-73DF8715112F}"/>
              </a:ext>
            </a:extLst>
          </p:cNvPr>
          <p:cNvSpPr>
            <a:spLocks noGrp="1"/>
          </p:cNvSpPr>
          <p:nvPr>
            <p:ph idx="1"/>
          </p:nvPr>
        </p:nvSpPr>
        <p:spPr>
          <a:xfrm>
            <a:off x="3857297" y="1249960"/>
            <a:ext cx="7728280" cy="4834498"/>
          </a:xfrm>
        </p:spPr>
        <p:txBody>
          <a:bodyPr/>
          <a:lstStyle/>
          <a:p>
            <a:pPr lvl="0"/>
            <a:r>
              <a:rPr lang="en-US" dirty="0"/>
              <a:t>Envision and internalize: envision the ideal person and professional you want to become and then internalize how doing what is right will help you become that person and professional.</a:t>
            </a:r>
          </a:p>
          <a:p>
            <a:r>
              <a:rPr lang="en-US" dirty="0"/>
              <a:t>Ask yourself questions, such as:</a:t>
            </a:r>
          </a:p>
          <a:p>
            <a:pPr lvl="1"/>
            <a:r>
              <a:rPr lang="en-US" dirty="0"/>
              <a:t>Will my actions enhance my ethical reputation and help me achieve my professional objectives now and in the future?  </a:t>
            </a:r>
          </a:p>
          <a:p>
            <a:pPr lvl="1"/>
            <a:r>
              <a:rPr lang="en-US" dirty="0"/>
              <a:t>Is my desire compromised in any way? What is causing it to be less than pure?</a:t>
            </a:r>
          </a:p>
          <a:p>
            <a:pPr lvl="2"/>
            <a:r>
              <a:rPr lang="en-US" dirty="0"/>
              <a:t>Am I letting negative influences (e.g., fear, greed, stress, others) impact my desire?</a:t>
            </a:r>
          </a:p>
          <a:p>
            <a:pPr lvl="2"/>
            <a:r>
              <a:rPr lang="en-US" dirty="0"/>
              <a:t>Am I only focused on short-term outcomes?</a:t>
            </a:r>
          </a:p>
          <a:p>
            <a:pPr marL="0" indent="0">
              <a:buNone/>
            </a:pPr>
            <a:endParaRPr lang="en-US" dirty="0"/>
          </a:p>
        </p:txBody>
      </p:sp>
      <p:sp>
        <p:nvSpPr>
          <p:cNvPr id="7" name="Slide Number Placeholder 4">
            <a:extLst>
              <a:ext uri="{FF2B5EF4-FFF2-40B4-BE49-F238E27FC236}">
                <a16:creationId xmlns:a16="http://schemas.microsoft.com/office/drawing/2014/main" id="{5DB1B5BF-9630-49C4-8AD3-03ED2BB1A979}"/>
              </a:ext>
            </a:extLst>
          </p:cNvPr>
          <p:cNvSpPr>
            <a:spLocks noGrp="1"/>
          </p:cNvSpPr>
          <p:nvPr>
            <p:ph type="sldNum" sz="quarter" idx="12"/>
          </p:nvPr>
        </p:nvSpPr>
        <p:spPr>
          <a:xfrm>
            <a:off x="10437889" y="6487501"/>
            <a:ext cx="663066" cy="180000"/>
          </a:xfrm>
        </p:spPr>
        <p:txBody>
          <a:bodyPr/>
          <a:lstStyle/>
          <a:p>
            <a:r>
              <a:rPr lang="en-IN"/>
              <a:t>Page </a:t>
            </a:r>
            <a:fld id="{F1BC30E3-FFE5-4B91-AA19-87A149EBB9EE}" type="slidenum">
              <a:rPr smtClean="0"/>
              <a:pPr/>
              <a:t>11</a:t>
            </a:fld>
            <a:endParaRPr/>
          </a:p>
        </p:txBody>
      </p:sp>
      <p:pic>
        <p:nvPicPr>
          <p:cNvPr id="8" name="Picture 7">
            <a:extLst>
              <a:ext uri="{FF2B5EF4-FFF2-40B4-BE49-F238E27FC236}">
                <a16:creationId xmlns:a16="http://schemas.microsoft.com/office/drawing/2014/main" id="{FB57DFE5-C1CF-425A-B469-FD8AF98FC65F}"/>
              </a:ext>
            </a:extLst>
          </p:cNvPr>
          <p:cNvPicPr>
            <a:picLocks noChangeAspect="1"/>
          </p:cNvPicPr>
          <p:nvPr/>
        </p:nvPicPr>
        <p:blipFill>
          <a:blip r:embed="rId2"/>
          <a:stretch>
            <a:fillRect/>
          </a:stretch>
        </p:blipFill>
        <p:spPr>
          <a:xfrm>
            <a:off x="609918" y="1249960"/>
            <a:ext cx="2963598" cy="3951464"/>
          </a:xfrm>
          <a:prstGeom prst="rect">
            <a:avLst/>
          </a:prstGeom>
        </p:spPr>
      </p:pic>
    </p:spTree>
    <p:extLst>
      <p:ext uri="{BB962C8B-B14F-4D97-AF65-F5344CB8AC3E}">
        <p14:creationId xmlns:p14="http://schemas.microsoft.com/office/powerpoint/2010/main" val="231858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B9A9E-E24F-4954-9845-9A72A1925D2B}"/>
              </a:ext>
            </a:extLst>
          </p:cNvPr>
          <p:cNvSpPr>
            <a:spLocks noGrp="1"/>
          </p:cNvSpPr>
          <p:nvPr>
            <p:ph type="title"/>
          </p:nvPr>
        </p:nvSpPr>
        <p:spPr/>
        <p:txBody>
          <a:bodyPr>
            <a:normAutofit/>
          </a:bodyPr>
          <a:lstStyle/>
          <a:p>
            <a:r>
              <a:rPr lang="en-US" sz="3200" dirty="0"/>
              <a:t>Application of framework to scenarios</a:t>
            </a:r>
          </a:p>
        </p:txBody>
      </p:sp>
      <p:sp>
        <p:nvSpPr>
          <p:cNvPr id="3" name="Content Placeholder 2">
            <a:extLst>
              <a:ext uri="{FF2B5EF4-FFF2-40B4-BE49-F238E27FC236}">
                <a16:creationId xmlns:a16="http://schemas.microsoft.com/office/drawing/2014/main" id="{1235E3FF-F6B6-4489-883C-B886AD86DFD7}"/>
              </a:ext>
            </a:extLst>
          </p:cNvPr>
          <p:cNvSpPr>
            <a:spLocks noGrp="1"/>
          </p:cNvSpPr>
          <p:nvPr>
            <p:ph idx="1"/>
          </p:nvPr>
        </p:nvSpPr>
        <p:spPr>
          <a:xfrm>
            <a:off x="609919" y="1137920"/>
            <a:ext cx="5489256" cy="4947920"/>
          </a:xfrm>
        </p:spPr>
        <p:txBody>
          <a:bodyPr>
            <a:normAutofit/>
          </a:bodyPr>
          <a:lstStyle/>
          <a:p>
            <a:pPr marL="0" indent="0">
              <a:lnSpc>
                <a:spcPct val="120000"/>
              </a:lnSpc>
              <a:buNone/>
            </a:pPr>
            <a:r>
              <a:rPr lang="en-US" sz="1400" b="1" dirty="0"/>
              <a:t>Scenario 1</a:t>
            </a:r>
          </a:p>
          <a:p>
            <a:pPr marL="0" indent="0">
              <a:lnSpc>
                <a:spcPct val="120000"/>
              </a:lnSpc>
              <a:buNone/>
            </a:pPr>
            <a:r>
              <a:rPr lang="en-US" sz="1400" dirty="0"/>
              <a:t>The instruction for your class is taught synchronous online. Part of a student's grade is based on participation points. </a:t>
            </a:r>
          </a:p>
          <a:p>
            <a:pPr marL="0" indent="0">
              <a:lnSpc>
                <a:spcPct val="120000"/>
              </a:lnSpc>
              <a:buNone/>
            </a:pPr>
            <a:r>
              <a:rPr lang="en-US" sz="1400" dirty="0"/>
              <a:t>A student joins the class so that he or she can receive the participation points but regularly turns off their camera and works on homework assignments for other classes and sometimes plays video games during the class time.</a:t>
            </a:r>
          </a:p>
          <a:p>
            <a:pPr marL="0" indent="0">
              <a:lnSpc>
                <a:spcPct val="120000"/>
              </a:lnSpc>
              <a:buNone/>
            </a:pPr>
            <a:r>
              <a:rPr lang="en-US" sz="1400" dirty="0">
                <a:solidFill>
                  <a:schemeClr val="accent2"/>
                </a:solidFill>
              </a:rPr>
              <a:t>How would you think that your students would respond if you ask them whether or not they participated ethically?</a:t>
            </a:r>
          </a:p>
          <a:p>
            <a:endParaRPr lang="en-US" dirty="0"/>
          </a:p>
        </p:txBody>
      </p:sp>
      <p:sp>
        <p:nvSpPr>
          <p:cNvPr id="12" name="Slide Number Placeholder 4">
            <a:extLst>
              <a:ext uri="{FF2B5EF4-FFF2-40B4-BE49-F238E27FC236}">
                <a16:creationId xmlns:a16="http://schemas.microsoft.com/office/drawing/2014/main" id="{F1358111-C1CE-4576-80D6-0FD8A38B6256}"/>
              </a:ext>
            </a:extLst>
          </p:cNvPr>
          <p:cNvSpPr>
            <a:spLocks noGrp="1"/>
          </p:cNvSpPr>
          <p:nvPr>
            <p:ph type="sldNum" sz="quarter" idx="12"/>
          </p:nvPr>
        </p:nvSpPr>
        <p:spPr>
          <a:xfrm>
            <a:off x="10437889" y="6487501"/>
            <a:ext cx="663066" cy="180000"/>
          </a:xfrm>
        </p:spPr>
        <p:txBody>
          <a:bodyPr/>
          <a:lstStyle/>
          <a:p>
            <a:r>
              <a:rPr lang="en-IN"/>
              <a:t>Page </a:t>
            </a:r>
            <a:fld id="{F1BC30E3-FFE5-4B91-AA19-87A149EBB9EE}" type="slidenum">
              <a:rPr smtClean="0"/>
              <a:pPr/>
              <a:t>12</a:t>
            </a:fld>
            <a:endParaRPr/>
          </a:p>
        </p:txBody>
      </p:sp>
      <p:pic>
        <p:nvPicPr>
          <p:cNvPr id="5" name="Picture 4">
            <a:extLst>
              <a:ext uri="{FF2B5EF4-FFF2-40B4-BE49-F238E27FC236}">
                <a16:creationId xmlns:a16="http://schemas.microsoft.com/office/drawing/2014/main" id="{32244D00-C66A-428F-AA11-2002B5AA07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920"/>
          <a:stretch/>
        </p:blipFill>
        <p:spPr>
          <a:xfrm>
            <a:off x="2965097" y="3800475"/>
            <a:ext cx="2434308" cy="2194560"/>
          </a:xfrm>
          <a:prstGeom prst="rect">
            <a:avLst/>
          </a:prstGeom>
          <a:ln>
            <a:solidFill>
              <a:schemeClr val="bg1"/>
            </a:solidFill>
          </a:ln>
        </p:spPr>
      </p:pic>
      <p:pic>
        <p:nvPicPr>
          <p:cNvPr id="6" name="Picture 5">
            <a:extLst>
              <a:ext uri="{FF2B5EF4-FFF2-40B4-BE49-F238E27FC236}">
                <a16:creationId xmlns:a16="http://schemas.microsoft.com/office/drawing/2014/main" id="{809B322D-4F08-48D2-9A3F-BFABC6718A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5936" y="3800475"/>
            <a:ext cx="3901439" cy="2194560"/>
          </a:xfrm>
          <a:prstGeom prst="rect">
            <a:avLst/>
          </a:prstGeom>
          <a:ln>
            <a:solidFill>
              <a:schemeClr val="bg1"/>
            </a:solidFill>
          </a:ln>
        </p:spPr>
      </p:pic>
      <p:sp>
        <p:nvSpPr>
          <p:cNvPr id="7" name="Content Placeholder 2">
            <a:extLst>
              <a:ext uri="{FF2B5EF4-FFF2-40B4-BE49-F238E27FC236}">
                <a16:creationId xmlns:a16="http://schemas.microsoft.com/office/drawing/2014/main" id="{2493A725-CF36-4AE3-93AD-4AF9233DFFB6}"/>
              </a:ext>
            </a:extLst>
          </p:cNvPr>
          <p:cNvSpPr txBox="1">
            <a:spLocks/>
          </p:cNvSpPr>
          <p:nvPr/>
        </p:nvSpPr>
        <p:spPr>
          <a:xfrm>
            <a:off x="6739752" y="1139998"/>
            <a:ext cx="4720040" cy="2392911"/>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rgbClr val="FFE600"/>
              </a:buClr>
              <a:buSzPct val="110000"/>
              <a:buFont typeface="EYInterstate Light" panose="02000506000000020004" pitchFamily="2"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ct val="20000"/>
              </a:spcBef>
              <a:buClr>
                <a:srgbClr val="FFE600"/>
              </a:buClr>
              <a:buSzPct val="110000"/>
              <a:buFont typeface="EYInterstate Light" panose="02000506000000020004" pitchFamily="2"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ct val="20000"/>
              </a:spcBef>
              <a:buClr>
                <a:srgbClr val="FFE600"/>
              </a:buClr>
              <a:buSzPct val="110000"/>
              <a:buFont typeface="EYInterstate Light" panose="02000506000000020004" pitchFamily="2"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ct val="20000"/>
              </a:spcBef>
              <a:buClr>
                <a:srgbClr val="FFE600"/>
              </a:buClr>
              <a:buSzPct val="110000"/>
              <a:buFont typeface="EYInterstate Light" panose="02000506000000020004" pitchFamily="2"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ct val="20000"/>
              </a:spcBef>
              <a:buClr>
                <a:srgbClr val="FFE600"/>
              </a:buClr>
              <a:buSzPct val="110000"/>
              <a:buFont typeface="EYInterstate Light" panose="02000506000000020004" pitchFamily="2"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EYInterstate Light" panose="02000506000000020004" pitchFamily="2" charset="0"/>
              <a:buNone/>
            </a:pPr>
            <a:r>
              <a:rPr lang="en-US" sz="1400" b="1" dirty="0"/>
              <a:t>Scenario 2</a:t>
            </a:r>
          </a:p>
          <a:p>
            <a:pPr marL="0" indent="0">
              <a:lnSpc>
                <a:spcPct val="120000"/>
              </a:lnSpc>
              <a:buFont typeface="EYInterstate Light" panose="02000506000000020004" pitchFamily="2" charset="0"/>
              <a:buNone/>
            </a:pPr>
            <a:r>
              <a:rPr lang="en-US" sz="1400" dirty="0"/>
              <a:t>In today's learning session, many of you might have your camera off or be multi-tasking during the session.  Many of you might be earning CPE from participating.</a:t>
            </a:r>
          </a:p>
          <a:p>
            <a:pPr marL="0" indent="0">
              <a:lnSpc>
                <a:spcPct val="120000"/>
              </a:lnSpc>
              <a:buFont typeface="EYInterstate Light" panose="02000506000000020004" pitchFamily="2" charset="0"/>
              <a:buNone/>
            </a:pPr>
            <a:endParaRPr lang="en-US" sz="1400" dirty="0">
              <a:solidFill>
                <a:schemeClr val="accent2"/>
              </a:solidFill>
            </a:endParaRPr>
          </a:p>
          <a:p>
            <a:pPr marL="0" indent="0">
              <a:lnSpc>
                <a:spcPct val="120000"/>
              </a:lnSpc>
              <a:buFont typeface="EYInterstate Light" panose="02000506000000020004" pitchFamily="2" charset="0"/>
              <a:buNone/>
            </a:pPr>
            <a:endParaRPr lang="en-US" sz="1400" dirty="0">
              <a:solidFill>
                <a:schemeClr val="accent2"/>
              </a:solidFill>
            </a:endParaRPr>
          </a:p>
          <a:p>
            <a:pPr marL="0" indent="0">
              <a:lnSpc>
                <a:spcPct val="120000"/>
              </a:lnSpc>
              <a:buFont typeface="EYInterstate Light" panose="02000506000000020004" pitchFamily="2" charset="0"/>
              <a:buNone/>
            </a:pPr>
            <a:r>
              <a:rPr lang="en-US" sz="1400" dirty="0">
                <a:solidFill>
                  <a:schemeClr val="accent2"/>
                </a:solidFill>
              </a:rPr>
              <a:t>How would you respond if I asked you whether or not you are participating ethically?</a:t>
            </a:r>
          </a:p>
          <a:p>
            <a:endParaRPr lang="en-US" dirty="0"/>
          </a:p>
        </p:txBody>
      </p:sp>
      <p:sp>
        <p:nvSpPr>
          <p:cNvPr id="8" name="Arrow: Pentagon 7">
            <a:extLst>
              <a:ext uri="{FF2B5EF4-FFF2-40B4-BE49-F238E27FC236}">
                <a16:creationId xmlns:a16="http://schemas.microsoft.com/office/drawing/2014/main" id="{CDD0653C-362D-4872-A046-58F56244880E}"/>
              </a:ext>
            </a:extLst>
          </p:cNvPr>
          <p:cNvSpPr/>
          <p:nvPr/>
        </p:nvSpPr>
        <p:spPr>
          <a:xfrm>
            <a:off x="5802619" y="4639926"/>
            <a:ext cx="890103" cy="442840"/>
          </a:xfrm>
          <a:prstGeom prst="homePlate">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Tree>
    <p:extLst>
      <p:ext uri="{BB962C8B-B14F-4D97-AF65-F5344CB8AC3E}">
        <p14:creationId xmlns:p14="http://schemas.microsoft.com/office/powerpoint/2010/main" val="46232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D2D1C8-5F9E-431C-9CDE-84E0BEA08DCC}"/>
              </a:ext>
            </a:extLst>
          </p:cNvPr>
          <p:cNvSpPr>
            <a:spLocks noGrp="1"/>
          </p:cNvSpPr>
          <p:nvPr>
            <p:ph type="sldNum" sz="quarter" idx="4294967295"/>
          </p:nvPr>
        </p:nvSpPr>
        <p:spPr>
          <a:xfrm>
            <a:off x="11534775" y="6488113"/>
            <a:ext cx="663575" cy="179387"/>
          </a:xfrm>
        </p:spPr>
        <p:txBody>
          <a:bodyPr/>
          <a:lstStyle/>
          <a:p>
            <a:r>
              <a:rPr lang="en-IN"/>
              <a:t>Page </a:t>
            </a:r>
            <a:fld id="{F1BC30E3-FFE5-4B91-AA19-87A149EBB9EE}" type="slidenum">
              <a:rPr smtClean="0"/>
              <a:pPr/>
              <a:t>13</a:t>
            </a:fld>
            <a:endParaRPr/>
          </a:p>
        </p:txBody>
      </p:sp>
      <p:pic>
        <p:nvPicPr>
          <p:cNvPr id="6" name="Picture 5">
            <a:extLst>
              <a:ext uri="{FF2B5EF4-FFF2-40B4-BE49-F238E27FC236}">
                <a16:creationId xmlns:a16="http://schemas.microsoft.com/office/drawing/2014/main" id="{E6ECC867-64FC-41FB-9223-BEE711881D68}"/>
              </a:ext>
            </a:extLst>
          </p:cNvPr>
          <p:cNvPicPr>
            <a:picLocks noChangeAspect="1"/>
          </p:cNvPicPr>
          <p:nvPr/>
        </p:nvPicPr>
        <p:blipFill>
          <a:blip r:embed="rId3"/>
          <a:stretch>
            <a:fillRect/>
          </a:stretch>
        </p:blipFill>
        <p:spPr>
          <a:xfrm>
            <a:off x="-1322" y="0"/>
            <a:ext cx="12200993" cy="6857999"/>
          </a:xfrm>
          <a:prstGeom prst="rect">
            <a:avLst/>
          </a:prstGeom>
        </p:spPr>
      </p:pic>
      <p:pic>
        <p:nvPicPr>
          <p:cNvPr id="8" name="Graphic 7" descr="Play">
            <a:hlinkClick r:id="rId4"/>
            <a:extLst>
              <a:ext uri="{FF2B5EF4-FFF2-40B4-BE49-F238E27FC236}">
                <a16:creationId xmlns:a16="http://schemas.microsoft.com/office/drawing/2014/main" id="{DB656219-6362-4EAD-AD22-565EE3AB7B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57004" y="2877207"/>
            <a:ext cx="1284342" cy="1284342"/>
          </a:xfrm>
          <a:prstGeom prst="rect">
            <a:avLst/>
          </a:prstGeom>
        </p:spPr>
      </p:pic>
    </p:spTree>
    <p:extLst>
      <p:ext uri="{BB962C8B-B14F-4D97-AF65-F5344CB8AC3E}">
        <p14:creationId xmlns:p14="http://schemas.microsoft.com/office/powerpoint/2010/main" val="376327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F11CB1-23CC-4C95-B3D5-914FBEB15B45}"/>
              </a:ext>
            </a:extLst>
          </p:cNvPr>
          <p:cNvSpPr>
            <a:spLocks noGrp="1"/>
          </p:cNvSpPr>
          <p:nvPr>
            <p:ph idx="1"/>
          </p:nvPr>
        </p:nvSpPr>
        <p:spPr>
          <a:xfrm>
            <a:off x="609918" y="955040"/>
            <a:ext cx="10978515" cy="4947920"/>
          </a:xfrm>
        </p:spPr>
        <p:txBody>
          <a:bodyPr/>
          <a:lstStyle/>
          <a:p>
            <a:endParaRPr lang="en-US" dirty="0"/>
          </a:p>
          <a:p>
            <a:pPr marL="0" indent="0">
              <a:buNone/>
            </a:pPr>
            <a:endParaRPr lang="en-US" dirty="0"/>
          </a:p>
        </p:txBody>
      </p:sp>
      <p:sp>
        <p:nvSpPr>
          <p:cNvPr id="4" name="Footer Placeholder 3">
            <a:extLst>
              <a:ext uri="{FF2B5EF4-FFF2-40B4-BE49-F238E27FC236}">
                <a16:creationId xmlns:a16="http://schemas.microsoft.com/office/drawing/2014/main" id="{DAD407B3-E4A6-48CA-93D6-BC33DBC193CF}"/>
              </a:ext>
            </a:extLst>
          </p:cNvPr>
          <p:cNvSpPr>
            <a:spLocks noGrp="1"/>
          </p:cNvSpPr>
          <p:nvPr>
            <p:ph type="ftr" sz="quarter" idx="11"/>
          </p:nvPr>
        </p:nvSpPr>
        <p:spPr/>
        <p:txBody>
          <a:bodyPr/>
          <a:lstStyle/>
          <a:p>
            <a:r>
              <a:rPr lang="en-IN"/>
              <a:t>Introduction to the ethics mindset</a:t>
            </a:r>
          </a:p>
        </p:txBody>
      </p:sp>
      <p:sp>
        <p:nvSpPr>
          <p:cNvPr id="5" name="Slide Number Placeholder 4">
            <a:extLst>
              <a:ext uri="{FF2B5EF4-FFF2-40B4-BE49-F238E27FC236}">
                <a16:creationId xmlns:a16="http://schemas.microsoft.com/office/drawing/2014/main" id="{B688B9B6-2914-4F91-B904-ED875000B277}"/>
              </a:ext>
            </a:extLst>
          </p:cNvPr>
          <p:cNvSpPr>
            <a:spLocks noGrp="1"/>
          </p:cNvSpPr>
          <p:nvPr>
            <p:ph type="sldNum" sz="quarter" idx="12"/>
          </p:nvPr>
        </p:nvSpPr>
        <p:spPr/>
        <p:txBody>
          <a:bodyPr/>
          <a:lstStyle/>
          <a:p>
            <a:r>
              <a:rPr lang="en-IN"/>
              <a:t>Page </a:t>
            </a:r>
            <a:fld id="{F1BC30E3-FFE5-4B91-AA19-87A149EBB9EE}" type="slidenum">
              <a:rPr smtClean="0"/>
              <a:pPr/>
              <a:t>14</a:t>
            </a:fld>
            <a:endParaRPr/>
          </a:p>
        </p:txBody>
      </p:sp>
      <p:sp>
        <p:nvSpPr>
          <p:cNvPr id="8" name="Title 1">
            <a:extLst>
              <a:ext uri="{FF2B5EF4-FFF2-40B4-BE49-F238E27FC236}">
                <a16:creationId xmlns:a16="http://schemas.microsoft.com/office/drawing/2014/main" id="{99ADDF9A-4FB6-4D5F-8A2F-C371E6A064A7}"/>
              </a:ext>
            </a:extLst>
          </p:cNvPr>
          <p:cNvSpPr txBox="1">
            <a:spLocks/>
          </p:cNvSpPr>
          <p:nvPr/>
        </p:nvSpPr>
        <p:spPr>
          <a:xfrm>
            <a:off x="609917" y="281512"/>
            <a:ext cx="10978515"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Arial" panose="020B0604020202020204" pitchFamily="34" charset="0"/>
                <a:ea typeface="+mj-ea"/>
                <a:cs typeface="Arial" pitchFamily="34" charset="0"/>
              </a:defRPr>
            </a:lvl1pPr>
          </a:lstStyle>
          <a:p>
            <a:r>
              <a:rPr lang="en-US" sz="3200" dirty="0"/>
              <a:t>Ethics mindset framework curriculum</a:t>
            </a:r>
          </a:p>
        </p:txBody>
      </p:sp>
      <p:pic>
        <p:nvPicPr>
          <p:cNvPr id="11" name="Picture 10">
            <a:extLst>
              <a:ext uri="{FF2B5EF4-FFF2-40B4-BE49-F238E27FC236}">
                <a16:creationId xmlns:a16="http://schemas.microsoft.com/office/drawing/2014/main" id="{A1B5B040-7B11-456E-B4EA-0ADE924960A1}"/>
              </a:ext>
            </a:extLst>
          </p:cNvPr>
          <p:cNvPicPr>
            <a:picLocks noChangeAspect="1"/>
          </p:cNvPicPr>
          <p:nvPr/>
        </p:nvPicPr>
        <p:blipFill>
          <a:blip r:embed="rId3"/>
          <a:stretch>
            <a:fillRect/>
          </a:stretch>
        </p:blipFill>
        <p:spPr>
          <a:xfrm>
            <a:off x="565289" y="4219517"/>
            <a:ext cx="2271641" cy="1645920"/>
          </a:xfrm>
          <a:prstGeom prst="rect">
            <a:avLst/>
          </a:prstGeom>
          <a:ln>
            <a:solidFill>
              <a:schemeClr val="bg1"/>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C6C1FDF4-F0E9-4DFD-8C56-60F466F68C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955" y="3615178"/>
            <a:ext cx="2286000" cy="1285875"/>
          </a:xfrm>
          <a:prstGeom prst="rect">
            <a:avLst/>
          </a:prstGeom>
          <a:ln>
            <a:solidFill>
              <a:schemeClr val="bg1"/>
            </a:solidFill>
          </a:ln>
          <a:effectLst>
            <a:outerShdw blurRad="50800" dist="38100" dir="2700000" algn="tl" rotWithShape="0">
              <a:prstClr val="black">
                <a:alpha val="40000"/>
              </a:prstClr>
            </a:outerShdw>
          </a:effectLst>
        </p:spPr>
      </p:pic>
      <p:sp>
        <p:nvSpPr>
          <p:cNvPr id="13" name="Content Placeholder 2">
            <a:extLst>
              <a:ext uri="{FF2B5EF4-FFF2-40B4-BE49-F238E27FC236}">
                <a16:creationId xmlns:a16="http://schemas.microsoft.com/office/drawing/2014/main" id="{D10784EC-5EA2-4628-ABA7-0D7A4E4C9D26}"/>
              </a:ext>
            </a:extLst>
          </p:cNvPr>
          <p:cNvSpPr txBox="1">
            <a:spLocks/>
          </p:cNvSpPr>
          <p:nvPr/>
        </p:nvSpPr>
        <p:spPr>
          <a:xfrm>
            <a:off x="609917" y="1001023"/>
            <a:ext cx="1245483" cy="406861"/>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rgbClr val="FFE600"/>
              </a:buClr>
              <a:buSzPct val="110000"/>
              <a:buFont typeface="EYInterstate Light" panose="02000506000000020004" pitchFamily="2"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ct val="20000"/>
              </a:spcBef>
              <a:buClr>
                <a:srgbClr val="FFE600"/>
              </a:buClr>
              <a:buSzPct val="110000"/>
              <a:buFont typeface="EYInterstate Light" panose="02000506000000020004" pitchFamily="2"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ct val="20000"/>
              </a:spcBef>
              <a:buClr>
                <a:srgbClr val="FFE600"/>
              </a:buClr>
              <a:buSzPct val="110000"/>
              <a:buFont typeface="EYInterstate Light" panose="02000506000000020004" pitchFamily="2"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ct val="20000"/>
              </a:spcBef>
              <a:buClr>
                <a:srgbClr val="FFE600"/>
              </a:buClr>
              <a:buSzPct val="110000"/>
              <a:buFont typeface="EYInterstate Light" panose="02000506000000020004" pitchFamily="2"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ct val="20000"/>
              </a:spcBef>
              <a:buClr>
                <a:srgbClr val="FFE600"/>
              </a:buClr>
              <a:buSzPct val="110000"/>
              <a:buFont typeface="EYInterstate Light" panose="02000506000000020004" pitchFamily="2"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EYInterstate Light" panose="02000506000000020004" pitchFamily="2" charset="0"/>
              <a:buNone/>
            </a:pPr>
            <a:r>
              <a:rPr lang="en-US" dirty="0">
                <a:solidFill>
                  <a:schemeClr val="accent2"/>
                </a:solidFill>
              </a:rPr>
              <a:t>User guide</a:t>
            </a:r>
            <a:endParaRPr lang="en-US" altLang="en-US" dirty="0">
              <a:solidFill>
                <a:schemeClr val="accent2"/>
              </a:solidFill>
              <a:cs typeface="Segoe UI" panose="020B0502040204020203" pitchFamily="34" charset="0"/>
            </a:endParaRPr>
          </a:p>
          <a:p>
            <a:endParaRPr lang="en-US" dirty="0"/>
          </a:p>
        </p:txBody>
      </p:sp>
      <p:sp>
        <p:nvSpPr>
          <p:cNvPr id="14" name="Content Placeholder 2">
            <a:extLst>
              <a:ext uri="{FF2B5EF4-FFF2-40B4-BE49-F238E27FC236}">
                <a16:creationId xmlns:a16="http://schemas.microsoft.com/office/drawing/2014/main" id="{4232CB72-3AB6-4D0E-967D-E8EB137DC85E}"/>
              </a:ext>
            </a:extLst>
          </p:cNvPr>
          <p:cNvSpPr txBox="1">
            <a:spLocks/>
          </p:cNvSpPr>
          <p:nvPr/>
        </p:nvSpPr>
        <p:spPr>
          <a:xfrm>
            <a:off x="2440067" y="992563"/>
            <a:ext cx="1588642" cy="406861"/>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rgbClr val="FFE600"/>
              </a:buClr>
              <a:buSzPct val="110000"/>
              <a:buFont typeface="EYInterstate Light" panose="02000506000000020004" pitchFamily="2"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ct val="20000"/>
              </a:spcBef>
              <a:buClr>
                <a:srgbClr val="FFE600"/>
              </a:buClr>
              <a:buSzPct val="110000"/>
              <a:buFont typeface="EYInterstate Light" panose="02000506000000020004" pitchFamily="2"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ct val="20000"/>
              </a:spcBef>
              <a:buClr>
                <a:srgbClr val="FFE600"/>
              </a:buClr>
              <a:buSzPct val="110000"/>
              <a:buFont typeface="EYInterstate Light" panose="02000506000000020004" pitchFamily="2"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ct val="20000"/>
              </a:spcBef>
              <a:buClr>
                <a:srgbClr val="FFE600"/>
              </a:buClr>
              <a:buSzPct val="110000"/>
              <a:buFont typeface="EYInterstate Light" panose="02000506000000020004" pitchFamily="2"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ct val="20000"/>
              </a:spcBef>
              <a:buClr>
                <a:srgbClr val="FFE600"/>
              </a:buClr>
              <a:buSzPct val="110000"/>
              <a:buFont typeface="EYInterstate Light" panose="02000506000000020004" pitchFamily="2"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EYInterstate Light" panose="02000506000000020004" pitchFamily="2" charset="0"/>
              <a:buNone/>
            </a:pPr>
            <a:r>
              <a:rPr lang="en-US" dirty="0">
                <a:solidFill>
                  <a:schemeClr val="accent2"/>
                </a:solidFill>
              </a:rPr>
              <a:t>Lecture notes</a:t>
            </a:r>
            <a:endParaRPr lang="en-US" altLang="en-US" dirty="0">
              <a:solidFill>
                <a:schemeClr val="accent2"/>
              </a:solidFill>
              <a:cs typeface="Segoe UI" panose="020B0502040204020203" pitchFamily="34" charset="0"/>
            </a:endParaRPr>
          </a:p>
          <a:p>
            <a:endParaRPr lang="en-US" dirty="0"/>
          </a:p>
        </p:txBody>
      </p:sp>
      <p:pic>
        <p:nvPicPr>
          <p:cNvPr id="2" name="Picture 1">
            <a:extLst>
              <a:ext uri="{FF2B5EF4-FFF2-40B4-BE49-F238E27FC236}">
                <a16:creationId xmlns:a16="http://schemas.microsoft.com/office/drawing/2014/main" id="{D035E09D-59C2-47CC-A2E5-742DD0667253}"/>
              </a:ext>
            </a:extLst>
          </p:cNvPr>
          <p:cNvPicPr>
            <a:picLocks noChangeAspect="1"/>
          </p:cNvPicPr>
          <p:nvPr/>
        </p:nvPicPr>
        <p:blipFill>
          <a:blip r:embed="rId5"/>
          <a:stretch>
            <a:fillRect/>
          </a:stretch>
        </p:blipFill>
        <p:spPr>
          <a:xfrm>
            <a:off x="576994" y="1353240"/>
            <a:ext cx="1412611" cy="1828800"/>
          </a:xfrm>
          <a:prstGeom prst="rect">
            <a:avLst/>
          </a:prstGeom>
          <a:ln>
            <a:solidFill>
              <a:schemeClr val="bg1"/>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690880CF-359F-40D7-973C-3DA5A5DCFC8E}"/>
              </a:ext>
            </a:extLst>
          </p:cNvPr>
          <p:cNvPicPr>
            <a:picLocks noChangeAspect="1"/>
          </p:cNvPicPr>
          <p:nvPr/>
        </p:nvPicPr>
        <p:blipFill>
          <a:blip r:embed="rId6"/>
          <a:stretch>
            <a:fillRect/>
          </a:stretch>
        </p:blipFill>
        <p:spPr>
          <a:xfrm>
            <a:off x="4480037" y="1352345"/>
            <a:ext cx="2266983" cy="1280160"/>
          </a:xfrm>
          <a:prstGeom prst="rect">
            <a:avLst/>
          </a:prstGeom>
          <a:ln>
            <a:solidFill>
              <a:schemeClr val="bg1"/>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A4B97834-B97D-4CB5-96E6-D88D91FB49F6}"/>
              </a:ext>
            </a:extLst>
          </p:cNvPr>
          <p:cNvPicPr>
            <a:picLocks noChangeAspect="1"/>
          </p:cNvPicPr>
          <p:nvPr/>
        </p:nvPicPr>
        <p:blipFill>
          <a:blip r:embed="rId7"/>
          <a:stretch>
            <a:fillRect/>
          </a:stretch>
        </p:blipFill>
        <p:spPr>
          <a:xfrm>
            <a:off x="2484718" y="1347891"/>
            <a:ext cx="1431833" cy="1828800"/>
          </a:xfrm>
          <a:prstGeom prst="rect">
            <a:avLst/>
          </a:prstGeom>
          <a:ln>
            <a:solidFill>
              <a:schemeClr val="bg1"/>
            </a:solidFill>
          </a:ln>
          <a:effectLst>
            <a:outerShdw blurRad="50800" dist="38100" dir="2700000" algn="tl" rotWithShape="0">
              <a:prstClr val="black">
                <a:alpha val="40000"/>
              </a:prstClr>
            </a:outerShdw>
          </a:effectLst>
        </p:spPr>
      </p:pic>
      <p:sp>
        <p:nvSpPr>
          <p:cNvPr id="17" name="Content Placeholder 2">
            <a:extLst>
              <a:ext uri="{FF2B5EF4-FFF2-40B4-BE49-F238E27FC236}">
                <a16:creationId xmlns:a16="http://schemas.microsoft.com/office/drawing/2014/main" id="{FE78A935-7418-4ADC-8A5A-4780902A7148}"/>
              </a:ext>
            </a:extLst>
          </p:cNvPr>
          <p:cNvSpPr txBox="1">
            <a:spLocks/>
          </p:cNvSpPr>
          <p:nvPr/>
        </p:nvSpPr>
        <p:spPr>
          <a:xfrm>
            <a:off x="4819208" y="1001023"/>
            <a:ext cx="1588642" cy="406861"/>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rgbClr val="FFE600"/>
              </a:buClr>
              <a:buSzPct val="110000"/>
              <a:buFont typeface="EYInterstate Light" panose="02000506000000020004" pitchFamily="2"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ct val="20000"/>
              </a:spcBef>
              <a:buClr>
                <a:srgbClr val="FFE600"/>
              </a:buClr>
              <a:buSzPct val="110000"/>
              <a:buFont typeface="EYInterstate Light" panose="02000506000000020004" pitchFamily="2"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ct val="20000"/>
              </a:spcBef>
              <a:buClr>
                <a:srgbClr val="FFE600"/>
              </a:buClr>
              <a:buSzPct val="110000"/>
              <a:buFont typeface="EYInterstate Light" panose="02000506000000020004" pitchFamily="2"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ct val="20000"/>
              </a:spcBef>
              <a:buClr>
                <a:srgbClr val="FFE600"/>
              </a:buClr>
              <a:buSzPct val="110000"/>
              <a:buFont typeface="EYInterstate Light" panose="02000506000000020004" pitchFamily="2"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ct val="20000"/>
              </a:spcBef>
              <a:buClr>
                <a:srgbClr val="FFE600"/>
              </a:buClr>
              <a:buSzPct val="110000"/>
              <a:buFont typeface="EYInterstate Light" panose="02000506000000020004" pitchFamily="2"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EYInterstate Light" panose="02000506000000020004" pitchFamily="2" charset="0"/>
              <a:buNone/>
            </a:pPr>
            <a:r>
              <a:rPr lang="en-US" dirty="0">
                <a:solidFill>
                  <a:schemeClr val="accent2"/>
                </a:solidFill>
              </a:rPr>
              <a:t>Presentation</a:t>
            </a:r>
            <a:endParaRPr lang="en-US" altLang="en-US" dirty="0">
              <a:solidFill>
                <a:schemeClr val="accent2"/>
              </a:solidFill>
              <a:cs typeface="Segoe UI" panose="020B0502040204020203" pitchFamily="34" charset="0"/>
            </a:endParaRPr>
          </a:p>
          <a:p>
            <a:endParaRPr lang="en-US" dirty="0"/>
          </a:p>
        </p:txBody>
      </p:sp>
      <p:sp>
        <p:nvSpPr>
          <p:cNvPr id="18" name="Content Placeholder 2">
            <a:extLst>
              <a:ext uri="{FF2B5EF4-FFF2-40B4-BE49-F238E27FC236}">
                <a16:creationId xmlns:a16="http://schemas.microsoft.com/office/drawing/2014/main" id="{5E0A7777-FE3D-4103-B8BA-CC24C161A28A}"/>
              </a:ext>
            </a:extLst>
          </p:cNvPr>
          <p:cNvSpPr txBox="1">
            <a:spLocks/>
          </p:cNvSpPr>
          <p:nvPr/>
        </p:nvSpPr>
        <p:spPr>
          <a:xfrm>
            <a:off x="517875" y="3264198"/>
            <a:ext cx="2778811" cy="406861"/>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rgbClr val="FFE600"/>
              </a:buClr>
              <a:buSzPct val="110000"/>
              <a:buFont typeface="EYInterstate Light" panose="02000506000000020004" pitchFamily="2"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ct val="20000"/>
              </a:spcBef>
              <a:buClr>
                <a:srgbClr val="FFE600"/>
              </a:buClr>
              <a:buSzPct val="110000"/>
              <a:buFont typeface="EYInterstate Light" panose="02000506000000020004" pitchFamily="2"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ct val="20000"/>
              </a:spcBef>
              <a:buClr>
                <a:srgbClr val="FFE600"/>
              </a:buClr>
              <a:buSzPct val="110000"/>
              <a:buFont typeface="EYInterstate Light" panose="02000506000000020004" pitchFamily="2"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ct val="20000"/>
              </a:spcBef>
              <a:buClr>
                <a:srgbClr val="FFE600"/>
              </a:buClr>
              <a:buSzPct val="110000"/>
              <a:buFont typeface="EYInterstate Light" panose="02000506000000020004" pitchFamily="2"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ct val="20000"/>
              </a:spcBef>
              <a:buClr>
                <a:srgbClr val="FFE600"/>
              </a:buClr>
              <a:buSzPct val="110000"/>
              <a:buFont typeface="EYInterstate Light" panose="02000506000000020004" pitchFamily="2"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EYInterstate Light" panose="02000506000000020004" pitchFamily="2" charset="0"/>
              <a:buNone/>
            </a:pPr>
            <a:r>
              <a:rPr lang="en-US" dirty="0">
                <a:solidFill>
                  <a:schemeClr val="accent2"/>
                </a:solidFill>
              </a:rPr>
              <a:t>Framework handout</a:t>
            </a:r>
            <a:endParaRPr lang="en-US" altLang="en-US" dirty="0">
              <a:solidFill>
                <a:schemeClr val="accent2"/>
              </a:solidFill>
              <a:cs typeface="Segoe UI" panose="020B0502040204020203" pitchFamily="34" charset="0"/>
            </a:endParaRPr>
          </a:p>
          <a:p>
            <a:endParaRPr lang="en-US" dirty="0"/>
          </a:p>
        </p:txBody>
      </p:sp>
      <p:pic>
        <p:nvPicPr>
          <p:cNvPr id="20" name="Picture 19">
            <a:extLst>
              <a:ext uri="{FF2B5EF4-FFF2-40B4-BE49-F238E27FC236}">
                <a16:creationId xmlns:a16="http://schemas.microsoft.com/office/drawing/2014/main" id="{3ACD2970-CC2F-4534-8615-E8BEE645AF5F}"/>
              </a:ext>
            </a:extLst>
          </p:cNvPr>
          <p:cNvPicPr>
            <a:picLocks noChangeAspect="1"/>
          </p:cNvPicPr>
          <p:nvPr/>
        </p:nvPicPr>
        <p:blipFill>
          <a:blip r:embed="rId8"/>
          <a:stretch>
            <a:fillRect/>
          </a:stretch>
        </p:blipFill>
        <p:spPr>
          <a:xfrm>
            <a:off x="3068327" y="4973164"/>
            <a:ext cx="2286000" cy="1281118"/>
          </a:xfrm>
          <a:prstGeom prst="rect">
            <a:avLst/>
          </a:prstGeom>
          <a:ln>
            <a:solidFill>
              <a:schemeClr val="bg1"/>
            </a:solidFill>
          </a:ln>
          <a:effectLst>
            <a:outerShdw blurRad="50800" dist="38100" dir="2700000" algn="tl" rotWithShape="0">
              <a:prstClr val="black">
                <a:alpha val="40000"/>
              </a:prstClr>
            </a:outerShdw>
          </a:effectLst>
        </p:spPr>
      </p:pic>
      <p:sp>
        <p:nvSpPr>
          <p:cNvPr id="21" name="Content Placeholder 2">
            <a:extLst>
              <a:ext uri="{FF2B5EF4-FFF2-40B4-BE49-F238E27FC236}">
                <a16:creationId xmlns:a16="http://schemas.microsoft.com/office/drawing/2014/main" id="{51129DD7-05EC-4372-BAA3-14B391BF4DF0}"/>
              </a:ext>
            </a:extLst>
          </p:cNvPr>
          <p:cNvSpPr txBox="1">
            <a:spLocks/>
          </p:cNvSpPr>
          <p:nvPr/>
        </p:nvSpPr>
        <p:spPr>
          <a:xfrm>
            <a:off x="3533299" y="3246306"/>
            <a:ext cx="1337451" cy="406861"/>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rgbClr val="FFE600"/>
              </a:buClr>
              <a:buSzPct val="110000"/>
              <a:buFont typeface="EYInterstate Light" panose="02000506000000020004" pitchFamily="2"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ct val="20000"/>
              </a:spcBef>
              <a:buClr>
                <a:srgbClr val="FFE600"/>
              </a:buClr>
              <a:buSzPct val="110000"/>
              <a:buFont typeface="EYInterstate Light" panose="02000506000000020004" pitchFamily="2"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ct val="20000"/>
              </a:spcBef>
              <a:buClr>
                <a:srgbClr val="FFE600"/>
              </a:buClr>
              <a:buSzPct val="110000"/>
              <a:buFont typeface="EYInterstate Light" panose="02000506000000020004" pitchFamily="2"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ct val="20000"/>
              </a:spcBef>
              <a:buClr>
                <a:srgbClr val="FFE600"/>
              </a:buClr>
              <a:buSzPct val="110000"/>
              <a:buFont typeface="EYInterstate Light" panose="02000506000000020004" pitchFamily="2"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ct val="20000"/>
              </a:spcBef>
              <a:buClr>
                <a:srgbClr val="FFE600"/>
              </a:buClr>
              <a:buSzPct val="110000"/>
              <a:buFont typeface="EYInterstate Light" panose="02000506000000020004" pitchFamily="2"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EYInterstate Light" panose="02000506000000020004" pitchFamily="2" charset="0"/>
              <a:buNone/>
            </a:pPr>
            <a:r>
              <a:rPr lang="en-US" altLang="en-US" dirty="0">
                <a:solidFill>
                  <a:schemeClr val="accent2"/>
                </a:solidFill>
                <a:cs typeface="Segoe UI" panose="020B0502040204020203" pitchFamily="34" charset="0"/>
              </a:rPr>
              <a:t>Two videos</a:t>
            </a:r>
          </a:p>
          <a:p>
            <a:endParaRPr lang="en-US" dirty="0"/>
          </a:p>
        </p:txBody>
      </p:sp>
      <p:pic>
        <p:nvPicPr>
          <p:cNvPr id="22" name="Picture 21">
            <a:extLst>
              <a:ext uri="{FF2B5EF4-FFF2-40B4-BE49-F238E27FC236}">
                <a16:creationId xmlns:a16="http://schemas.microsoft.com/office/drawing/2014/main" id="{3F8F11B3-548E-45B6-B222-CBF13BEAC819}"/>
              </a:ext>
            </a:extLst>
          </p:cNvPr>
          <p:cNvPicPr>
            <a:picLocks noChangeAspect="1"/>
          </p:cNvPicPr>
          <p:nvPr/>
        </p:nvPicPr>
        <p:blipFill>
          <a:blip r:embed="rId9"/>
          <a:stretch>
            <a:fillRect/>
          </a:stretch>
        </p:blipFill>
        <p:spPr>
          <a:xfrm>
            <a:off x="3077747" y="3607639"/>
            <a:ext cx="2286000" cy="1281909"/>
          </a:xfrm>
          <a:prstGeom prst="rect">
            <a:avLst/>
          </a:prstGeom>
          <a:ln>
            <a:solidFill>
              <a:schemeClr val="bg1"/>
            </a:solidFill>
          </a:ln>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B1DC360B-6694-4ADB-9843-09BB20ACBD95}"/>
              </a:ext>
            </a:extLst>
          </p:cNvPr>
          <p:cNvPicPr>
            <a:picLocks noChangeAspect="1"/>
          </p:cNvPicPr>
          <p:nvPr/>
        </p:nvPicPr>
        <p:blipFill>
          <a:blip r:embed="rId10"/>
          <a:stretch>
            <a:fillRect/>
          </a:stretch>
        </p:blipFill>
        <p:spPr>
          <a:xfrm>
            <a:off x="5567402" y="3625531"/>
            <a:ext cx="1417092" cy="1828800"/>
          </a:xfrm>
          <a:prstGeom prst="rect">
            <a:avLst/>
          </a:prstGeom>
          <a:ln>
            <a:solidFill>
              <a:schemeClr val="bg1"/>
            </a:solidFill>
          </a:ln>
          <a:effectLst>
            <a:outerShdw blurRad="50800" dist="38100" dir="2700000" algn="tl" rotWithShape="0">
              <a:prstClr val="black">
                <a:alpha val="40000"/>
              </a:prstClr>
            </a:outerShdw>
          </a:effectLst>
        </p:spPr>
      </p:pic>
      <p:sp>
        <p:nvSpPr>
          <p:cNvPr id="24" name="Content Placeholder 2">
            <a:extLst>
              <a:ext uri="{FF2B5EF4-FFF2-40B4-BE49-F238E27FC236}">
                <a16:creationId xmlns:a16="http://schemas.microsoft.com/office/drawing/2014/main" id="{6C4F7493-5D72-4493-95FD-A845D70391CD}"/>
              </a:ext>
            </a:extLst>
          </p:cNvPr>
          <p:cNvSpPr txBox="1">
            <a:spLocks/>
          </p:cNvSpPr>
          <p:nvPr/>
        </p:nvSpPr>
        <p:spPr>
          <a:xfrm>
            <a:off x="5689038" y="3264410"/>
            <a:ext cx="1337451" cy="406861"/>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rgbClr val="FFE600"/>
              </a:buClr>
              <a:buSzPct val="110000"/>
              <a:buFont typeface="EYInterstate Light" panose="02000506000000020004" pitchFamily="2"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ct val="20000"/>
              </a:spcBef>
              <a:buClr>
                <a:srgbClr val="FFE600"/>
              </a:buClr>
              <a:buSzPct val="110000"/>
              <a:buFont typeface="EYInterstate Light" panose="02000506000000020004" pitchFamily="2"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ct val="20000"/>
              </a:spcBef>
              <a:buClr>
                <a:srgbClr val="FFE600"/>
              </a:buClr>
              <a:buSzPct val="110000"/>
              <a:buFont typeface="EYInterstate Light" panose="02000506000000020004" pitchFamily="2"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ct val="20000"/>
              </a:spcBef>
              <a:buClr>
                <a:srgbClr val="FFE600"/>
              </a:buClr>
              <a:buSzPct val="110000"/>
              <a:buFont typeface="EYInterstate Light" panose="02000506000000020004" pitchFamily="2"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ct val="20000"/>
              </a:spcBef>
              <a:buClr>
                <a:srgbClr val="FFE600"/>
              </a:buClr>
              <a:buSzPct val="110000"/>
              <a:buFont typeface="EYInterstate Light" panose="02000506000000020004" pitchFamily="2"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EYInterstate Light" panose="02000506000000020004" pitchFamily="2" charset="0"/>
              <a:buNone/>
            </a:pPr>
            <a:r>
              <a:rPr lang="en-US" altLang="en-US" dirty="0">
                <a:solidFill>
                  <a:schemeClr val="accent2"/>
                </a:solidFill>
                <a:cs typeface="Segoe UI" panose="020B0502040204020203" pitchFamily="34" charset="0"/>
              </a:rPr>
              <a:t>Exercises</a:t>
            </a:r>
          </a:p>
          <a:p>
            <a:endParaRPr lang="en-US" dirty="0"/>
          </a:p>
        </p:txBody>
      </p:sp>
      <p:pic>
        <p:nvPicPr>
          <p:cNvPr id="26" name="Picture 25">
            <a:extLst>
              <a:ext uri="{FF2B5EF4-FFF2-40B4-BE49-F238E27FC236}">
                <a16:creationId xmlns:a16="http://schemas.microsoft.com/office/drawing/2014/main" id="{C1D135A8-D183-4EA1-A08E-68C41CE6A648}"/>
              </a:ext>
            </a:extLst>
          </p:cNvPr>
          <p:cNvPicPr>
            <a:picLocks noChangeAspect="1"/>
          </p:cNvPicPr>
          <p:nvPr/>
        </p:nvPicPr>
        <p:blipFill>
          <a:blip r:embed="rId11"/>
          <a:stretch>
            <a:fillRect/>
          </a:stretch>
        </p:blipFill>
        <p:spPr>
          <a:xfrm>
            <a:off x="7559003" y="3602214"/>
            <a:ext cx="1411505" cy="1828800"/>
          </a:xfrm>
          <a:prstGeom prst="rect">
            <a:avLst/>
          </a:prstGeom>
          <a:ln w="12700">
            <a:solidFill>
              <a:schemeClr val="bg1"/>
            </a:solidFill>
          </a:ln>
          <a:effectLst>
            <a:outerShdw blurRad="50800" dist="38100" dir="2700000" algn="tl" rotWithShape="0">
              <a:prstClr val="black">
                <a:alpha val="40000"/>
              </a:prstClr>
            </a:outerShdw>
          </a:effectLst>
        </p:spPr>
      </p:pic>
      <p:sp>
        <p:nvSpPr>
          <p:cNvPr id="27" name="Content Placeholder 2">
            <a:extLst>
              <a:ext uri="{FF2B5EF4-FFF2-40B4-BE49-F238E27FC236}">
                <a16:creationId xmlns:a16="http://schemas.microsoft.com/office/drawing/2014/main" id="{AB94F1AE-9EB5-4A6D-910F-29A698DBD12E}"/>
              </a:ext>
            </a:extLst>
          </p:cNvPr>
          <p:cNvSpPr txBox="1">
            <a:spLocks/>
          </p:cNvSpPr>
          <p:nvPr/>
        </p:nvSpPr>
        <p:spPr>
          <a:xfrm>
            <a:off x="7123333" y="1001023"/>
            <a:ext cx="4465099" cy="1838382"/>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rgbClr val="FFE600"/>
              </a:buClr>
              <a:buSzPct val="110000"/>
              <a:buFont typeface="EYInterstate Light" panose="02000506000000020004" pitchFamily="2"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ct val="20000"/>
              </a:spcBef>
              <a:buClr>
                <a:srgbClr val="FFE600"/>
              </a:buClr>
              <a:buSzPct val="110000"/>
              <a:buFont typeface="EYInterstate Light" panose="02000506000000020004" pitchFamily="2"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ct val="20000"/>
              </a:spcBef>
              <a:buClr>
                <a:srgbClr val="FFE600"/>
              </a:buClr>
              <a:buSzPct val="110000"/>
              <a:buFont typeface="EYInterstate Light" panose="02000506000000020004" pitchFamily="2"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ct val="20000"/>
              </a:spcBef>
              <a:buClr>
                <a:srgbClr val="FFE600"/>
              </a:buClr>
              <a:buSzPct val="110000"/>
              <a:buFont typeface="EYInterstate Light" panose="02000506000000020004" pitchFamily="2"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ct val="20000"/>
              </a:spcBef>
              <a:buClr>
                <a:srgbClr val="FFE600"/>
              </a:buClr>
              <a:buSzPct val="110000"/>
              <a:buFont typeface="EYInterstate Light" panose="02000506000000020004" pitchFamily="2"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accent2"/>
                </a:solidFill>
              </a:rPr>
              <a:t>Coverage</a:t>
            </a:r>
          </a:p>
          <a:p>
            <a:pPr marL="179388" indent="-179388"/>
            <a:r>
              <a:rPr lang="en-US" sz="1200" dirty="0"/>
              <a:t>Your professional journey and ethics expectations</a:t>
            </a:r>
          </a:p>
          <a:p>
            <a:pPr marL="179388" indent="-179388"/>
            <a:r>
              <a:rPr lang="en-US" sz="1200" dirty="0"/>
              <a:t>Why ethics can be more challenging in the digital age</a:t>
            </a:r>
          </a:p>
          <a:p>
            <a:pPr marL="179388" indent="-179388"/>
            <a:r>
              <a:rPr lang="en-US" sz="1200" dirty="0"/>
              <a:t>Personal morals vs. ethics</a:t>
            </a:r>
          </a:p>
          <a:p>
            <a:pPr marL="179388" indent="-179388"/>
            <a:r>
              <a:rPr lang="en-US" sz="1200" dirty="0"/>
              <a:t>The ethics of your groups and ties to your professional journey</a:t>
            </a:r>
          </a:p>
          <a:p>
            <a:pPr marL="179388" indent="-179388"/>
            <a:r>
              <a:rPr lang="en-US" sz="1200" dirty="0"/>
              <a:t>What is an ethics mindset?</a:t>
            </a:r>
          </a:p>
          <a:p>
            <a:pPr marL="179388" indent="-179388"/>
            <a:r>
              <a:rPr lang="en-US" sz="1200" dirty="0"/>
              <a:t>Ethics mindset framework</a:t>
            </a:r>
          </a:p>
          <a:p>
            <a:pPr marL="179388" indent="-179388"/>
            <a:r>
              <a:rPr lang="en-US" sz="1200" dirty="0"/>
              <a:t>Conclusion</a:t>
            </a:r>
          </a:p>
          <a:p>
            <a:pPr marL="0" indent="0">
              <a:buFont typeface="EYInterstate Light" panose="02000506000000020004" pitchFamily="2" charset="0"/>
              <a:buNone/>
            </a:pPr>
            <a:endParaRPr lang="en-US" dirty="0"/>
          </a:p>
        </p:txBody>
      </p:sp>
      <p:pic>
        <p:nvPicPr>
          <p:cNvPr id="29" name="Picture 28">
            <a:extLst>
              <a:ext uri="{FF2B5EF4-FFF2-40B4-BE49-F238E27FC236}">
                <a16:creationId xmlns:a16="http://schemas.microsoft.com/office/drawing/2014/main" id="{F4875F4F-63A2-458B-88F4-D14859CD378F}"/>
              </a:ext>
            </a:extLst>
          </p:cNvPr>
          <p:cNvPicPr>
            <a:picLocks noChangeAspect="1"/>
          </p:cNvPicPr>
          <p:nvPr/>
        </p:nvPicPr>
        <p:blipFill>
          <a:blip r:embed="rId11"/>
          <a:stretch>
            <a:fillRect/>
          </a:stretch>
        </p:blipFill>
        <p:spPr>
          <a:xfrm>
            <a:off x="7453671" y="3599075"/>
            <a:ext cx="1411505" cy="1828800"/>
          </a:xfrm>
          <a:prstGeom prst="rect">
            <a:avLst/>
          </a:prstGeom>
          <a:ln w="12700">
            <a:solidFill>
              <a:schemeClr val="bg1"/>
            </a:solid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4CC31F93-1B24-42FD-BC50-559611213398}"/>
              </a:ext>
            </a:extLst>
          </p:cNvPr>
          <p:cNvPicPr>
            <a:picLocks noChangeAspect="1"/>
          </p:cNvPicPr>
          <p:nvPr/>
        </p:nvPicPr>
        <p:blipFill>
          <a:blip r:embed="rId11"/>
          <a:stretch>
            <a:fillRect/>
          </a:stretch>
        </p:blipFill>
        <p:spPr>
          <a:xfrm>
            <a:off x="7361877" y="3604390"/>
            <a:ext cx="1411505" cy="1828800"/>
          </a:xfrm>
          <a:prstGeom prst="rect">
            <a:avLst/>
          </a:prstGeom>
          <a:ln w="12700">
            <a:solidFill>
              <a:schemeClr val="bg1"/>
            </a:solidFill>
          </a:ln>
          <a:effectLst>
            <a:outerShdw blurRad="50800" dist="38100" dir="2700000" algn="tl" rotWithShape="0">
              <a:prstClr val="black">
                <a:alpha val="40000"/>
              </a:prstClr>
            </a:outerShdw>
          </a:effectLst>
        </p:spPr>
      </p:pic>
      <p:pic>
        <p:nvPicPr>
          <p:cNvPr id="31" name="Picture 30">
            <a:extLst>
              <a:ext uri="{FF2B5EF4-FFF2-40B4-BE49-F238E27FC236}">
                <a16:creationId xmlns:a16="http://schemas.microsoft.com/office/drawing/2014/main" id="{85A4C4E4-85F4-43E9-A312-204578FFE04C}"/>
              </a:ext>
            </a:extLst>
          </p:cNvPr>
          <p:cNvPicPr>
            <a:picLocks noChangeAspect="1"/>
          </p:cNvPicPr>
          <p:nvPr/>
        </p:nvPicPr>
        <p:blipFill>
          <a:blip r:embed="rId11"/>
          <a:stretch>
            <a:fillRect/>
          </a:stretch>
        </p:blipFill>
        <p:spPr>
          <a:xfrm>
            <a:off x="7268807" y="3602214"/>
            <a:ext cx="1411505" cy="1828800"/>
          </a:xfrm>
          <a:prstGeom prst="rect">
            <a:avLst/>
          </a:prstGeom>
          <a:ln w="12700">
            <a:solidFill>
              <a:schemeClr val="bg1"/>
            </a:solidFill>
          </a:ln>
          <a:effectLst>
            <a:outerShdw blurRad="50800" dist="38100" dir="2700000" algn="tl" rotWithShape="0">
              <a:prstClr val="black">
                <a:alpha val="40000"/>
              </a:prstClr>
            </a:outerShdw>
          </a:effectLst>
        </p:spPr>
      </p:pic>
      <p:pic>
        <p:nvPicPr>
          <p:cNvPr id="32" name="Picture 31">
            <a:extLst>
              <a:ext uri="{FF2B5EF4-FFF2-40B4-BE49-F238E27FC236}">
                <a16:creationId xmlns:a16="http://schemas.microsoft.com/office/drawing/2014/main" id="{625D5C66-87E0-4F13-95A8-346E280CB76F}"/>
              </a:ext>
            </a:extLst>
          </p:cNvPr>
          <p:cNvPicPr>
            <a:picLocks noChangeAspect="1"/>
          </p:cNvPicPr>
          <p:nvPr/>
        </p:nvPicPr>
        <p:blipFill>
          <a:blip r:embed="rId11"/>
          <a:stretch>
            <a:fillRect/>
          </a:stretch>
        </p:blipFill>
        <p:spPr>
          <a:xfrm>
            <a:off x="7158236" y="3606424"/>
            <a:ext cx="1411505" cy="1828800"/>
          </a:xfrm>
          <a:prstGeom prst="rect">
            <a:avLst/>
          </a:prstGeom>
          <a:ln w="12700">
            <a:solidFill>
              <a:schemeClr val="bg1"/>
            </a:solidFill>
          </a:ln>
          <a:effectLst>
            <a:outerShdw blurRad="50800" dist="38100" dir="2700000" algn="tl" rotWithShape="0">
              <a:prstClr val="black">
                <a:alpha val="40000"/>
              </a:prstClr>
            </a:outerShdw>
          </a:effectLst>
        </p:spPr>
      </p:pic>
      <p:sp>
        <p:nvSpPr>
          <p:cNvPr id="33" name="Content Placeholder 2">
            <a:extLst>
              <a:ext uri="{FF2B5EF4-FFF2-40B4-BE49-F238E27FC236}">
                <a16:creationId xmlns:a16="http://schemas.microsoft.com/office/drawing/2014/main" id="{1E42ACD4-DD02-4D2A-909B-070D93025815}"/>
              </a:ext>
            </a:extLst>
          </p:cNvPr>
          <p:cNvSpPr txBox="1">
            <a:spLocks/>
          </p:cNvSpPr>
          <p:nvPr/>
        </p:nvSpPr>
        <p:spPr>
          <a:xfrm>
            <a:off x="9104630" y="3599018"/>
            <a:ext cx="2426086" cy="1838382"/>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rgbClr val="FFE600"/>
              </a:buClr>
              <a:buSzPct val="110000"/>
              <a:buFont typeface="EYInterstate Light" panose="02000506000000020004" pitchFamily="2"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ct val="20000"/>
              </a:spcBef>
              <a:buClr>
                <a:srgbClr val="FFE600"/>
              </a:buClr>
              <a:buSzPct val="110000"/>
              <a:buFont typeface="EYInterstate Light" panose="02000506000000020004" pitchFamily="2"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ct val="20000"/>
              </a:spcBef>
              <a:buClr>
                <a:srgbClr val="FFE600"/>
              </a:buClr>
              <a:buSzPct val="110000"/>
              <a:buFont typeface="EYInterstate Light" panose="02000506000000020004" pitchFamily="2"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ct val="20000"/>
              </a:spcBef>
              <a:buClr>
                <a:srgbClr val="FFE600"/>
              </a:buClr>
              <a:buSzPct val="110000"/>
              <a:buFont typeface="EYInterstate Light" panose="02000506000000020004" pitchFamily="2"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ct val="20000"/>
              </a:spcBef>
              <a:buClr>
                <a:srgbClr val="FFE600"/>
              </a:buClr>
              <a:buSzPct val="110000"/>
              <a:buFont typeface="EYInterstate Light" panose="02000506000000020004" pitchFamily="2"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9388" indent="-179388"/>
            <a:r>
              <a:rPr lang="en-US" sz="1200" dirty="0"/>
              <a:t>Ethics in a learning environment</a:t>
            </a:r>
          </a:p>
          <a:p>
            <a:pPr marL="179388" indent="-179388"/>
            <a:r>
              <a:rPr lang="en-US" sz="1200" dirty="0"/>
              <a:t>The slippery slope</a:t>
            </a:r>
          </a:p>
          <a:p>
            <a:pPr marL="179388" indent="-179388"/>
            <a:r>
              <a:rPr lang="en-US" sz="1200" dirty="0"/>
              <a:t>Sharing data and information</a:t>
            </a:r>
          </a:p>
          <a:p>
            <a:pPr marL="179388" indent="-179388"/>
            <a:r>
              <a:rPr lang="en-US" sz="1200" dirty="0"/>
              <a:t>Inspire yourself and others</a:t>
            </a:r>
          </a:p>
          <a:p>
            <a:pPr marL="179388" indent="-179388"/>
            <a:r>
              <a:rPr lang="en-US" sz="1200" dirty="0"/>
              <a:t>Social media</a:t>
            </a:r>
          </a:p>
          <a:p>
            <a:pPr marL="0" indent="0">
              <a:buFont typeface="EYInterstate Light" panose="02000506000000020004" pitchFamily="2" charset="0"/>
              <a:buNone/>
            </a:pPr>
            <a:endParaRPr lang="en-US" dirty="0"/>
          </a:p>
        </p:txBody>
      </p:sp>
      <p:sp>
        <p:nvSpPr>
          <p:cNvPr id="34" name="Content Placeholder 2">
            <a:extLst>
              <a:ext uri="{FF2B5EF4-FFF2-40B4-BE49-F238E27FC236}">
                <a16:creationId xmlns:a16="http://schemas.microsoft.com/office/drawing/2014/main" id="{B58A9D0F-859E-412A-BE32-9147B74CFFF1}"/>
              </a:ext>
            </a:extLst>
          </p:cNvPr>
          <p:cNvSpPr txBox="1">
            <a:spLocks/>
          </p:cNvSpPr>
          <p:nvPr/>
        </p:nvSpPr>
        <p:spPr>
          <a:xfrm>
            <a:off x="7514770" y="3247299"/>
            <a:ext cx="1337451" cy="406861"/>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rgbClr val="FFE600"/>
              </a:buClr>
              <a:buSzPct val="110000"/>
              <a:buFont typeface="EYInterstate Light" panose="02000506000000020004" pitchFamily="2"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ct val="20000"/>
              </a:spcBef>
              <a:buClr>
                <a:srgbClr val="FFE600"/>
              </a:buClr>
              <a:buSzPct val="110000"/>
              <a:buFont typeface="EYInterstate Light" panose="02000506000000020004" pitchFamily="2"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ct val="20000"/>
              </a:spcBef>
              <a:buClr>
                <a:srgbClr val="FFE600"/>
              </a:buClr>
              <a:buSzPct val="110000"/>
              <a:buFont typeface="EYInterstate Light" panose="02000506000000020004" pitchFamily="2"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ct val="20000"/>
              </a:spcBef>
              <a:buClr>
                <a:srgbClr val="FFE600"/>
              </a:buClr>
              <a:buSzPct val="110000"/>
              <a:buFont typeface="EYInterstate Light" panose="02000506000000020004" pitchFamily="2"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ct val="20000"/>
              </a:spcBef>
              <a:buClr>
                <a:srgbClr val="FFE600"/>
              </a:buClr>
              <a:buSzPct val="110000"/>
              <a:buFont typeface="EYInterstate Light" panose="02000506000000020004" pitchFamily="2"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EYInterstate Light" panose="02000506000000020004" pitchFamily="2" charset="0"/>
              <a:buNone/>
            </a:pPr>
            <a:r>
              <a:rPr lang="en-US" altLang="en-US" dirty="0">
                <a:solidFill>
                  <a:schemeClr val="accent2"/>
                </a:solidFill>
                <a:cs typeface="Segoe UI" panose="020B0502040204020203" pitchFamily="34" charset="0"/>
              </a:rPr>
              <a:t>Five cases</a:t>
            </a:r>
          </a:p>
          <a:p>
            <a:endParaRPr lang="en-US" dirty="0"/>
          </a:p>
        </p:txBody>
      </p:sp>
    </p:spTree>
    <p:extLst>
      <p:ext uri="{BB962C8B-B14F-4D97-AF65-F5344CB8AC3E}">
        <p14:creationId xmlns:p14="http://schemas.microsoft.com/office/powerpoint/2010/main" val="214061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AAD92-FF78-4A7F-B325-2730746801A3}"/>
              </a:ext>
            </a:extLst>
          </p:cNvPr>
          <p:cNvSpPr>
            <a:spLocks noGrp="1"/>
          </p:cNvSpPr>
          <p:nvPr>
            <p:ph type="title"/>
          </p:nvPr>
        </p:nvSpPr>
        <p:spPr/>
        <p:txBody>
          <a:bodyPr>
            <a:normAutofit/>
          </a:bodyPr>
          <a:lstStyle/>
          <a:p>
            <a:r>
              <a:rPr lang="en-US" sz="3200" dirty="0"/>
              <a:t>New EYARC website!</a:t>
            </a:r>
          </a:p>
        </p:txBody>
      </p:sp>
      <p:sp>
        <p:nvSpPr>
          <p:cNvPr id="3" name="Content Placeholder 2">
            <a:extLst>
              <a:ext uri="{FF2B5EF4-FFF2-40B4-BE49-F238E27FC236}">
                <a16:creationId xmlns:a16="http://schemas.microsoft.com/office/drawing/2014/main" id="{D59E3B52-5169-4DEA-B7AD-2DFC7F029C2A}"/>
              </a:ext>
            </a:extLst>
          </p:cNvPr>
          <p:cNvSpPr>
            <a:spLocks noGrp="1"/>
          </p:cNvSpPr>
          <p:nvPr>
            <p:ph idx="1"/>
          </p:nvPr>
        </p:nvSpPr>
        <p:spPr>
          <a:xfrm>
            <a:off x="609919" y="1137920"/>
            <a:ext cx="4159508" cy="4947920"/>
          </a:xfrm>
        </p:spPr>
        <p:txBody>
          <a:bodyPr/>
          <a:lstStyle/>
          <a:p>
            <a:r>
              <a:rPr lang="en-US" sz="1600" dirty="0"/>
              <a:t>Contact us at </a:t>
            </a:r>
            <a:r>
              <a:rPr lang="en-US" sz="1600" dirty="0">
                <a:hlinkClick r:id="rId2"/>
              </a:rPr>
              <a:t>eyarc@ey.com</a:t>
            </a:r>
            <a:r>
              <a:rPr lang="en-US" sz="1600" dirty="0"/>
              <a:t> if you need an account or need to reactivate your account</a:t>
            </a:r>
          </a:p>
          <a:p>
            <a:r>
              <a:rPr lang="en-US" sz="1600" dirty="0"/>
              <a:t>Provide your organization email that you use for login to your organization. We use Microsoft Azure authentication for our website. </a:t>
            </a:r>
          </a:p>
          <a:p>
            <a:pPr lvl="1"/>
            <a:r>
              <a:rPr lang="en-US" sz="1400" dirty="0"/>
              <a:t>Most schools utilize Microsoft Azure for their authentication also so this can provide an SSO experience for you and align your login at your school with our website login.</a:t>
            </a:r>
          </a:p>
          <a:p>
            <a:r>
              <a:rPr lang="en-US" sz="1600" dirty="0"/>
              <a:t>Login in </a:t>
            </a:r>
            <a:r>
              <a:rPr lang="en-US" sz="1600" dirty="0">
                <a:hlinkClick r:id="rId3"/>
              </a:rPr>
              <a:t>www.ey.com/us/arc</a:t>
            </a:r>
            <a:r>
              <a:rPr lang="en-US" sz="1600" dirty="0"/>
              <a:t>. </a:t>
            </a:r>
          </a:p>
          <a:p>
            <a:pPr lvl="1"/>
            <a:r>
              <a:rPr lang="en-US" sz="1400" dirty="0"/>
              <a:t>If you have our site bookmarked and it does not redirect you to eyus.sharepoint.com then your bookmark won’t work. Update it to this URL.</a:t>
            </a:r>
          </a:p>
          <a:p>
            <a:pPr marL="0" indent="0">
              <a:buNone/>
            </a:pPr>
            <a:endParaRPr lang="en-US" dirty="0"/>
          </a:p>
        </p:txBody>
      </p:sp>
      <p:sp>
        <p:nvSpPr>
          <p:cNvPr id="4" name="Slide Number Placeholder 4">
            <a:extLst>
              <a:ext uri="{FF2B5EF4-FFF2-40B4-BE49-F238E27FC236}">
                <a16:creationId xmlns:a16="http://schemas.microsoft.com/office/drawing/2014/main" id="{8A105C67-6416-4F2F-A54F-A232BBAEF41C}"/>
              </a:ext>
            </a:extLst>
          </p:cNvPr>
          <p:cNvSpPr>
            <a:spLocks noGrp="1"/>
          </p:cNvSpPr>
          <p:nvPr>
            <p:ph type="sldNum" sz="quarter" idx="12"/>
          </p:nvPr>
        </p:nvSpPr>
        <p:spPr>
          <a:xfrm>
            <a:off x="10437889" y="6487501"/>
            <a:ext cx="663066" cy="180000"/>
          </a:xfrm>
        </p:spPr>
        <p:txBody>
          <a:bodyPr/>
          <a:lstStyle/>
          <a:p>
            <a:r>
              <a:rPr lang="en-IN"/>
              <a:t>Page </a:t>
            </a:r>
            <a:fld id="{F1BC30E3-FFE5-4B91-AA19-87A149EBB9EE}" type="slidenum">
              <a:rPr smtClean="0"/>
              <a:pPr/>
              <a:t>15</a:t>
            </a:fld>
            <a:endParaRPr/>
          </a:p>
        </p:txBody>
      </p:sp>
      <p:grpSp>
        <p:nvGrpSpPr>
          <p:cNvPr id="10" name="Group 9">
            <a:extLst>
              <a:ext uri="{FF2B5EF4-FFF2-40B4-BE49-F238E27FC236}">
                <a16:creationId xmlns:a16="http://schemas.microsoft.com/office/drawing/2014/main" id="{9706D61A-76D4-4838-9CA1-609D2D7E6305}"/>
              </a:ext>
            </a:extLst>
          </p:cNvPr>
          <p:cNvGrpSpPr/>
          <p:nvPr/>
        </p:nvGrpSpPr>
        <p:grpSpPr>
          <a:xfrm>
            <a:off x="5320145" y="1158489"/>
            <a:ext cx="6268288" cy="5024976"/>
            <a:chOff x="4909965" y="1158489"/>
            <a:chExt cx="6678468" cy="5296992"/>
          </a:xfrm>
        </p:grpSpPr>
        <p:pic>
          <p:nvPicPr>
            <p:cNvPr id="5" name="Picture 4">
              <a:extLst>
                <a:ext uri="{FF2B5EF4-FFF2-40B4-BE49-F238E27FC236}">
                  <a16:creationId xmlns:a16="http://schemas.microsoft.com/office/drawing/2014/main" id="{AFD7ADE0-70DC-4DB0-8DF1-4F70864447EF}"/>
                </a:ext>
              </a:extLst>
            </p:cNvPr>
            <p:cNvPicPr>
              <a:picLocks noChangeAspect="1"/>
            </p:cNvPicPr>
            <p:nvPr/>
          </p:nvPicPr>
          <p:blipFill>
            <a:blip r:embed="rId4"/>
            <a:stretch>
              <a:fillRect/>
            </a:stretch>
          </p:blipFill>
          <p:spPr>
            <a:xfrm>
              <a:off x="4909965" y="1158489"/>
              <a:ext cx="6678468" cy="349072"/>
            </a:xfrm>
            <a:prstGeom prst="rect">
              <a:avLst/>
            </a:prstGeom>
            <a:ln w="12700">
              <a:solidFill>
                <a:schemeClr val="tx1"/>
              </a:solidFill>
            </a:ln>
          </p:spPr>
        </p:pic>
        <p:pic>
          <p:nvPicPr>
            <p:cNvPr id="7" name="Picture 6">
              <a:extLst>
                <a:ext uri="{FF2B5EF4-FFF2-40B4-BE49-F238E27FC236}">
                  <a16:creationId xmlns:a16="http://schemas.microsoft.com/office/drawing/2014/main" id="{EEB9044A-C468-445B-8B45-D3D13024B193}"/>
                </a:ext>
              </a:extLst>
            </p:cNvPr>
            <p:cNvPicPr>
              <a:picLocks noChangeAspect="1"/>
            </p:cNvPicPr>
            <p:nvPr/>
          </p:nvPicPr>
          <p:blipFill>
            <a:blip r:embed="rId5"/>
            <a:stretch>
              <a:fillRect/>
            </a:stretch>
          </p:blipFill>
          <p:spPr>
            <a:xfrm>
              <a:off x="4909965" y="1507561"/>
              <a:ext cx="960516" cy="4947920"/>
            </a:xfrm>
            <a:prstGeom prst="rect">
              <a:avLst/>
            </a:prstGeom>
            <a:ln w="12700">
              <a:solidFill>
                <a:schemeClr val="tx1"/>
              </a:solidFill>
            </a:ln>
          </p:spPr>
        </p:pic>
        <p:pic>
          <p:nvPicPr>
            <p:cNvPr id="8" name="Picture 7">
              <a:extLst>
                <a:ext uri="{FF2B5EF4-FFF2-40B4-BE49-F238E27FC236}">
                  <a16:creationId xmlns:a16="http://schemas.microsoft.com/office/drawing/2014/main" id="{3DFF64BE-1A01-4C03-A21A-37723C7BA246}"/>
                </a:ext>
              </a:extLst>
            </p:cNvPr>
            <p:cNvPicPr>
              <a:picLocks noChangeAspect="1"/>
            </p:cNvPicPr>
            <p:nvPr/>
          </p:nvPicPr>
          <p:blipFill>
            <a:blip r:embed="rId6"/>
            <a:stretch>
              <a:fillRect/>
            </a:stretch>
          </p:blipFill>
          <p:spPr>
            <a:xfrm>
              <a:off x="5870483" y="2545691"/>
              <a:ext cx="5717950" cy="3637774"/>
            </a:xfrm>
            <a:prstGeom prst="rect">
              <a:avLst/>
            </a:prstGeom>
            <a:ln w="12700">
              <a:solidFill>
                <a:schemeClr val="tx1"/>
              </a:solidFill>
            </a:ln>
          </p:spPr>
        </p:pic>
        <p:pic>
          <p:nvPicPr>
            <p:cNvPr id="9" name="Picture 8">
              <a:extLst>
                <a:ext uri="{FF2B5EF4-FFF2-40B4-BE49-F238E27FC236}">
                  <a16:creationId xmlns:a16="http://schemas.microsoft.com/office/drawing/2014/main" id="{42AA07E3-1CB7-4BFB-909D-C85959484CF1}"/>
                </a:ext>
              </a:extLst>
            </p:cNvPr>
            <p:cNvPicPr>
              <a:picLocks noChangeAspect="1"/>
            </p:cNvPicPr>
            <p:nvPr/>
          </p:nvPicPr>
          <p:blipFill>
            <a:blip r:embed="rId7"/>
            <a:stretch>
              <a:fillRect/>
            </a:stretch>
          </p:blipFill>
          <p:spPr>
            <a:xfrm>
              <a:off x="5870481" y="1507561"/>
              <a:ext cx="5717950" cy="1038130"/>
            </a:xfrm>
            <a:prstGeom prst="rect">
              <a:avLst/>
            </a:prstGeom>
            <a:ln w="12700">
              <a:solidFill>
                <a:schemeClr val="tx1"/>
              </a:solidFill>
            </a:ln>
          </p:spPr>
        </p:pic>
      </p:grpSp>
      <p:sp>
        <p:nvSpPr>
          <p:cNvPr id="11" name="Rectangle 10">
            <a:extLst>
              <a:ext uri="{FF2B5EF4-FFF2-40B4-BE49-F238E27FC236}">
                <a16:creationId xmlns:a16="http://schemas.microsoft.com/office/drawing/2014/main" id="{43A638F5-3039-46D5-9C59-8F62EC3E879F}"/>
              </a:ext>
            </a:extLst>
          </p:cNvPr>
          <p:cNvSpPr/>
          <p:nvPr/>
        </p:nvSpPr>
        <p:spPr>
          <a:xfrm>
            <a:off x="5320145" y="1137920"/>
            <a:ext cx="6268286" cy="5045545"/>
          </a:xfrm>
          <a:prstGeom prst="rect">
            <a:avLst/>
          </a:prstGeom>
          <a:no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Tree>
    <p:extLst>
      <p:ext uri="{BB962C8B-B14F-4D97-AF65-F5344CB8AC3E}">
        <p14:creationId xmlns:p14="http://schemas.microsoft.com/office/powerpoint/2010/main" val="136185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A46D9-FED5-44DD-A093-62880154F490}"/>
              </a:ext>
            </a:extLst>
          </p:cNvPr>
          <p:cNvSpPr>
            <a:spLocks noGrp="1"/>
          </p:cNvSpPr>
          <p:nvPr>
            <p:ph type="title"/>
          </p:nvPr>
        </p:nvSpPr>
        <p:spPr/>
        <p:txBody>
          <a:bodyPr/>
          <a:lstStyle/>
          <a:p>
            <a:r>
              <a:rPr lang="en-US"/>
              <a:t>Conclusion</a:t>
            </a:r>
          </a:p>
        </p:txBody>
      </p:sp>
      <p:pic>
        <p:nvPicPr>
          <p:cNvPr id="7" name="Content Placeholder 6">
            <a:extLst>
              <a:ext uri="{FF2B5EF4-FFF2-40B4-BE49-F238E27FC236}">
                <a16:creationId xmlns:a16="http://schemas.microsoft.com/office/drawing/2014/main" id="{EEFB2557-B5EE-4644-ACC8-F10A535606BF}"/>
              </a:ext>
            </a:extLst>
          </p:cNvPr>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09919" y="957130"/>
            <a:ext cx="10978514" cy="5230026"/>
          </a:xfrm>
        </p:spPr>
      </p:pic>
      <p:sp>
        <p:nvSpPr>
          <p:cNvPr id="4" name="Footer Placeholder 3">
            <a:extLst>
              <a:ext uri="{FF2B5EF4-FFF2-40B4-BE49-F238E27FC236}">
                <a16:creationId xmlns:a16="http://schemas.microsoft.com/office/drawing/2014/main" id="{2CA2DBE4-78BD-4B74-99B9-1A59606101FC}"/>
              </a:ext>
            </a:extLst>
          </p:cNvPr>
          <p:cNvSpPr>
            <a:spLocks noGrp="1"/>
          </p:cNvSpPr>
          <p:nvPr>
            <p:ph type="ftr" sz="quarter" idx="11"/>
          </p:nvPr>
        </p:nvSpPr>
        <p:spPr/>
        <p:txBody>
          <a:bodyPr/>
          <a:lstStyle/>
          <a:p>
            <a:r>
              <a:rPr lang="en-IN"/>
              <a:t>Introduction to the ethics mindset</a:t>
            </a:r>
          </a:p>
        </p:txBody>
      </p:sp>
      <p:sp>
        <p:nvSpPr>
          <p:cNvPr id="5" name="Slide Number Placeholder 4">
            <a:extLst>
              <a:ext uri="{FF2B5EF4-FFF2-40B4-BE49-F238E27FC236}">
                <a16:creationId xmlns:a16="http://schemas.microsoft.com/office/drawing/2014/main" id="{9839840D-F51D-41D1-866B-E51234032E60}"/>
              </a:ext>
            </a:extLst>
          </p:cNvPr>
          <p:cNvSpPr>
            <a:spLocks noGrp="1"/>
          </p:cNvSpPr>
          <p:nvPr>
            <p:ph type="sldNum" sz="quarter" idx="12"/>
          </p:nvPr>
        </p:nvSpPr>
        <p:spPr/>
        <p:txBody>
          <a:bodyPr/>
          <a:lstStyle/>
          <a:p>
            <a:r>
              <a:rPr lang="en-IN"/>
              <a:t>Page </a:t>
            </a:r>
            <a:fld id="{F1BC30E3-FFE5-4B91-AA19-87A149EBB9EE}" type="slidenum">
              <a:rPr smtClean="0"/>
              <a:pPr/>
              <a:t>16</a:t>
            </a:fld>
            <a:endParaRPr/>
          </a:p>
        </p:txBody>
      </p:sp>
      <p:sp>
        <p:nvSpPr>
          <p:cNvPr id="8" name="TextBox 7">
            <a:extLst>
              <a:ext uri="{FF2B5EF4-FFF2-40B4-BE49-F238E27FC236}">
                <a16:creationId xmlns:a16="http://schemas.microsoft.com/office/drawing/2014/main" id="{F1E74091-342D-4255-941F-119F9EB9EF71}"/>
              </a:ext>
            </a:extLst>
          </p:cNvPr>
          <p:cNvSpPr txBox="1"/>
          <p:nvPr/>
        </p:nvSpPr>
        <p:spPr>
          <a:xfrm>
            <a:off x="1401511" y="1845892"/>
            <a:ext cx="10020375" cy="3096232"/>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5400">
                <a:latin typeface="Arial" panose="020B0604020202020204" pitchFamily="34" charset="0"/>
                <a:cs typeface="Arial" panose="020B0604020202020204" pitchFamily="34" charset="0"/>
              </a:rPr>
              <a:t>Use your </a:t>
            </a:r>
            <a:r>
              <a:rPr lang="en-US" sz="5400">
                <a:solidFill>
                  <a:schemeClr val="tx2"/>
                </a:solidFill>
                <a:latin typeface="Arial" panose="020B0604020202020204" pitchFamily="34" charset="0"/>
                <a:cs typeface="Arial" panose="020B0604020202020204" pitchFamily="34" charset="0"/>
              </a:rPr>
              <a:t>ethics mindset </a:t>
            </a:r>
            <a:r>
              <a:rPr lang="en-US" sz="5400">
                <a:latin typeface="Arial" panose="020B0604020202020204" pitchFamily="34" charset="0"/>
                <a:cs typeface="Arial" panose="020B0604020202020204" pitchFamily="34" charset="0"/>
              </a:rPr>
              <a:t>to navigate the ever-evolving ethical challenges you will face, especially in the digital age. </a:t>
            </a:r>
          </a:p>
          <a:p>
            <a:pPr marL="356616" indent="-356616">
              <a:lnSpc>
                <a:spcPct val="85000"/>
              </a:lnSpc>
              <a:spcAft>
                <a:spcPts val="600"/>
              </a:spcAft>
              <a:buClr>
                <a:schemeClr val="accent2"/>
              </a:buClr>
              <a:buSzPct val="70000"/>
              <a:buFont typeface="Arial" pitchFamily="34" charset="0"/>
              <a:buChar char="►"/>
            </a:pPr>
            <a:endParaRPr lang="en-US" sz="1200">
              <a:solidFill>
                <a:schemeClr val="bg1"/>
              </a:solidFill>
            </a:endParaRPr>
          </a:p>
        </p:txBody>
      </p:sp>
    </p:spTree>
    <p:extLst>
      <p:ext uri="{BB962C8B-B14F-4D97-AF65-F5344CB8AC3E}">
        <p14:creationId xmlns:p14="http://schemas.microsoft.com/office/powerpoint/2010/main" val="349698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51733C-0BB5-46A6-8FA7-162D0BAF3B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92000" cy="6858000"/>
          </a:xfrm>
          <a:prstGeom prst="rect">
            <a:avLst/>
          </a:prstGeom>
        </p:spPr>
      </p:pic>
      <p:sp>
        <p:nvSpPr>
          <p:cNvPr id="6" name="Rectangle 2">
            <a:extLst>
              <a:ext uri="{FF2B5EF4-FFF2-40B4-BE49-F238E27FC236}">
                <a16:creationId xmlns:a16="http://schemas.microsoft.com/office/drawing/2014/main" id="{AF1FFA76-2BE5-45D7-8CE4-0892995332BF}"/>
              </a:ext>
            </a:extLst>
          </p:cNvPr>
          <p:cNvSpPr>
            <a:spLocks noChangeArrowheads="1"/>
          </p:cNvSpPr>
          <p:nvPr/>
        </p:nvSpPr>
        <p:spPr bwMode="auto">
          <a:xfrm>
            <a:off x="577631" y="406401"/>
            <a:ext cx="49498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873125">
              <a:defRPr>
                <a:solidFill>
                  <a:schemeClr val="tx1"/>
                </a:solidFill>
                <a:latin typeface="Arial" panose="020B0604020202020204" pitchFamily="34" charset="0"/>
              </a:defRPr>
            </a:lvl1pPr>
            <a:lvl2pPr marL="742950" indent="-285750" defTabSz="873125">
              <a:defRPr>
                <a:solidFill>
                  <a:schemeClr val="tx1"/>
                </a:solidFill>
                <a:latin typeface="Arial" panose="020B0604020202020204" pitchFamily="34" charset="0"/>
              </a:defRPr>
            </a:lvl2pPr>
            <a:lvl3pPr marL="1143000" indent="-228600" defTabSz="873125">
              <a:defRPr>
                <a:solidFill>
                  <a:schemeClr val="tx1"/>
                </a:solidFill>
                <a:latin typeface="Arial" panose="020B0604020202020204" pitchFamily="34" charset="0"/>
              </a:defRPr>
            </a:lvl3pPr>
            <a:lvl4pPr marL="1600200" indent="-228600" defTabSz="873125">
              <a:defRPr>
                <a:solidFill>
                  <a:schemeClr val="tx1"/>
                </a:solidFill>
                <a:latin typeface="Arial" panose="020B0604020202020204" pitchFamily="34" charset="0"/>
              </a:defRPr>
            </a:lvl4pPr>
            <a:lvl5pPr marL="2057400" indent="-228600" defTabSz="873125">
              <a:defRPr>
                <a:solidFill>
                  <a:schemeClr val="tx1"/>
                </a:solidFill>
                <a:latin typeface="Arial" panose="020B0604020202020204" pitchFamily="34" charset="0"/>
              </a:defRPr>
            </a:lvl5pPr>
            <a:lvl6pPr marL="2514600" indent="-228600" defTabSz="873125" eaLnBrk="0" fontAlgn="base" hangingPunct="0">
              <a:spcBef>
                <a:spcPct val="0"/>
              </a:spcBef>
              <a:spcAft>
                <a:spcPct val="0"/>
              </a:spcAft>
              <a:defRPr>
                <a:solidFill>
                  <a:schemeClr val="tx1"/>
                </a:solidFill>
                <a:latin typeface="Arial" panose="020B0604020202020204" pitchFamily="34" charset="0"/>
              </a:defRPr>
            </a:lvl6pPr>
            <a:lvl7pPr marL="2971800" indent="-228600" defTabSz="873125" eaLnBrk="0" fontAlgn="base" hangingPunct="0">
              <a:spcBef>
                <a:spcPct val="0"/>
              </a:spcBef>
              <a:spcAft>
                <a:spcPct val="0"/>
              </a:spcAft>
              <a:defRPr>
                <a:solidFill>
                  <a:schemeClr val="tx1"/>
                </a:solidFill>
                <a:latin typeface="Arial" panose="020B0604020202020204" pitchFamily="34" charset="0"/>
              </a:defRPr>
            </a:lvl7pPr>
            <a:lvl8pPr marL="3429000" indent="-228600" defTabSz="873125" eaLnBrk="0" fontAlgn="base" hangingPunct="0">
              <a:spcBef>
                <a:spcPct val="0"/>
              </a:spcBef>
              <a:spcAft>
                <a:spcPct val="0"/>
              </a:spcAft>
              <a:defRPr>
                <a:solidFill>
                  <a:schemeClr val="tx1"/>
                </a:solidFill>
                <a:latin typeface="Arial" panose="020B0604020202020204" pitchFamily="34" charset="0"/>
              </a:defRPr>
            </a:lvl8pPr>
            <a:lvl9pPr marL="3886200" indent="-228600" defTabSz="87312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70000"/>
              </a:spcBef>
            </a:pPr>
            <a:r>
              <a:rPr lang="en-US" altLang="en-US" sz="1400" b="1" dirty="0">
                <a:solidFill>
                  <a:srgbClr val="FFFFFF"/>
                </a:solidFill>
                <a:cs typeface="Times New Roman" panose="02020603050405020304" pitchFamily="18" charset="0"/>
              </a:rPr>
              <a:t>EY</a:t>
            </a:r>
            <a:r>
              <a:rPr lang="en-US" altLang="en-US" sz="1400" dirty="0">
                <a:solidFill>
                  <a:srgbClr val="FFFFFF"/>
                </a:solidFill>
                <a:cs typeface="Times New Roman" panose="02020603050405020304" pitchFamily="18" charset="0"/>
              </a:rPr>
              <a:t> |</a:t>
            </a:r>
            <a:r>
              <a:rPr lang="en-US" altLang="en-US" sz="1400" b="1" dirty="0">
                <a:solidFill>
                  <a:srgbClr val="FFFFFF"/>
                </a:solidFill>
                <a:cs typeface="Times New Roman" panose="02020603050405020304" pitchFamily="18" charset="0"/>
              </a:rPr>
              <a:t> </a:t>
            </a:r>
            <a:r>
              <a:rPr lang="en-US" altLang="en-US" sz="1400" dirty="0">
                <a:solidFill>
                  <a:srgbClr val="FFFFFF"/>
                </a:solidFill>
                <a:cs typeface="Times New Roman" panose="02020603050405020304" pitchFamily="18" charset="0"/>
              </a:rPr>
              <a:t>Building a better working world</a:t>
            </a:r>
          </a:p>
          <a:p>
            <a:pPr eaLnBrk="1" hangingPunct="1"/>
            <a:endParaRPr lang="en-GB" altLang="en-US" sz="1200" dirty="0">
              <a:solidFill>
                <a:srgbClr val="FFFFFF"/>
              </a:solidFill>
              <a:cs typeface="Times New Roman" panose="02020603050405020304" pitchFamily="18" charset="0"/>
            </a:endParaRPr>
          </a:p>
        </p:txBody>
      </p:sp>
      <p:sp>
        <p:nvSpPr>
          <p:cNvPr id="8" name="Rectangle 2">
            <a:extLst>
              <a:ext uri="{FF2B5EF4-FFF2-40B4-BE49-F238E27FC236}">
                <a16:creationId xmlns:a16="http://schemas.microsoft.com/office/drawing/2014/main" id="{530910F4-D04B-408D-9A3F-0D2FBA366C90}"/>
              </a:ext>
            </a:extLst>
          </p:cNvPr>
          <p:cNvSpPr>
            <a:spLocks noChangeArrowheads="1"/>
          </p:cNvSpPr>
          <p:nvPr/>
        </p:nvSpPr>
        <p:spPr bwMode="auto">
          <a:xfrm>
            <a:off x="577850" y="736601"/>
            <a:ext cx="4949856"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873125">
              <a:defRPr>
                <a:solidFill>
                  <a:schemeClr val="tx1"/>
                </a:solidFill>
                <a:latin typeface="Arial" panose="020B0604020202020204" pitchFamily="34" charset="0"/>
              </a:defRPr>
            </a:lvl1pPr>
            <a:lvl2pPr marL="742950" indent="-285750" defTabSz="873125">
              <a:defRPr>
                <a:solidFill>
                  <a:schemeClr val="tx1"/>
                </a:solidFill>
                <a:latin typeface="Arial" panose="020B0604020202020204" pitchFamily="34" charset="0"/>
              </a:defRPr>
            </a:lvl2pPr>
            <a:lvl3pPr marL="1143000" indent="-228600" defTabSz="873125">
              <a:defRPr>
                <a:solidFill>
                  <a:schemeClr val="tx1"/>
                </a:solidFill>
                <a:latin typeface="Arial" panose="020B0604020202020204" pitchFamily="34" charset="0"/>
              </a:defRPr>
            </a:lvl3pPr>
            <a:lvl4pPr marL="1600200" indent="-228600" defTabSz="873125">
              <a:defRPr>
                <a:solidFill>
                  <a:schemeClr val="tx1"/>
                </a:solidFill>
                <a:latin typeface="Arial" panose="020B0604020202020204" pitchFamily="34" charset="0"/>
              </a:defRPr>
            </a:lvl4pPr>
            <a:lvl5pPr marL="2057400" indent="-228600" defTabSz="873125">
              <a:defRPr>
                <a:solidFill>
                  <a:schemeClr val="tx1"/>
                </a:solidFill>
                <a:latin typeface="Arial" panose="020B0604020202020204" pitchFamily="34" charset="0"/>
              </a:defRPr>
            </a:lvl5pPr>
            <a:lvl6pPr marL="2514600" indent="-228600" defTabSz="873125" eaLnBrk="0" fontAlgn="base" hangingPunct="0">
              <a:spcBef>
                <a:spcPct val="0"/>
              </a:spcBef>
              <a:spcAft>
                <a:spcPct val="0"/>
              </a:spcAft>
              <a:defRPr>
                <a:solidFill>
                  <a:schemeClr val="tx1"/>
                </a:solidFill>
                <a:latin typeface="Arial" panose="020B0604020202020204" pitchFamily="34" charset="0"/>
              </a:defRPr>
            </a:lvl6pPr>
            <a:lvl7pPr marL="2971800" indent="-228600" defTabSz="873125" eaLnBrk="0" fontAlgn="base" hangingPunct="0">
              <a:spcBef>
                <a:spcPct val="0"/>
              </a:spcBef>
              <a:spcAft>
                <a:spcPct val="0"/>
              </a:spcAft>
              <a:defRPr>
                <a:solidFill>
                  <a:schemeClr val="tx1"/>
                </a:solidFill>
                <a:latin typeface="Arial" panose="020B0604020202020204" pitchFamily="34" charset="0"/>
              </a:defRPr>
            </a:lvl7pPr>
            <a:lvl8pPr marL="3429000" indent="-228600" defTabSz="873125" eaLnBrk="0" fontAlgn="base" hangingPunct="0">
              <a:spcBef>
                <a:spcPct val="0"/>
              </a:spcBef>
              <a:spcAft>
                <a:spcPct val="0"/>
              </a:spcAft>
              <a:defRPr>
                <a:solidFill>
                  <a:schemeClr val="tx1"/>
                </a:solidFill>
                <a:latin typeface="Arial" panose="020B0604020202020204" pitchFamily="34" charset="0"/>
              </a:defRPr>
            </a:lvl8pPr>
            <a:lvl9pPr marL="3886200" indent="-228600" defTabSz="8731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900" b="1" dirty="0">
              <a:solidFill>
                <a:srgbClr val="FFFFFF"/>
              </a:solidFill>
              <a:cs typeface="Times New Roman" panose="02020603050405020304" pitchFamily="18" charset="0"/>
            </a:endParaRPr>
          </a:p>
          <a:p>
            <a:r>
              <a:rPr lang="en-IN" sz="1100" dirty="0"/>
              <a:t>EY exists to build a better working world, helping to create long-term value for clients, people and society and build trust in the capital markets.</a:t>
            </a:r>
            <a:endParaRPr lang="en-US" sz="1100" dirty="0"/>
          </a:p>
          <a:p>
            <a:endParaRPr lang="en-IN" sz="1100" dirty="0"/>
          </a:p>
          <a:p>
            <a:r>
              <a:rPr lang="en-IN" sz="1100" dirty="0"/>
              <a:t>Enabled by data and technology, diverse EY teams in over 150 countries provide trust through assurance and help clients grow, transform and operate.</a:t>
            </a:r>
            <a:endParaRPr lang="en-US" sz="1100" dirty="0"/>
          </a:p>
          <a:p>
            <a:endParaRPr lang="en-IN" sz="1100" dirty="0"/>
          </a:p>
          <a:p>
            <a:r>
              <a:rPr lang="en-IN" sz="1100" dirty="0"/>
              <a:t>Working across assurance, consulting, law, strategy, tax and transactions, EY teams ask better questions to find new answers for the complex issues facing our world today.</a:t>
            </a:r>
          </a:p>
          <a:p>
            <a:endParaRPr lang="en-US" sz="1100" dirty="0"/>
          </a:p>
          <a:p>
            <a:pPr>
              <a:spcAft>
                <a:spcPts val="600"/>
              </a:spcAft>
            </a:pPr>
            <a:r>
              <a:rPr lang="en-US" altLang="en-US" sz="850" spc="-10" dirty="0">
                <a:solidFill>
                  <a:srgbClr val="FFFFFF"/>
                </a:solidFill>
                <a:cs typeface="Times New Roman" panose="02020603050405020304" pitchFamily="18" charset="0"/>
              </a:rPr>
              <a:t>EY refers to the global organization, and may refer to one or more, of the member firms of Ernst &amp; Young </a:t>
            </a:r>
            <a:r>
              <a:rPr lang="en-US" altLang="en-US" sz="850" dirty="0">
                <a:solidFill>
                  <a:srgbClr val="FFFFFF"/>
                </a:solidFill>
                <a:cs typeface="Times New Roman" panose="02020603050405020304" pitchFamily="18" charset="0"/>
              </a:rPr>
              <a:t>Global Limited, each of which is a separate legal entity. Ernst &amp; Young Global Limited, a UK company limited by guarantee, does not provide services to clients. Information about how EY collects and uses personal data and a description of the rights individuals have under data privacy legislation are available via ey.com/privacy. For more information about our organization, please visit ey.com.</a:t>
            </a:r>
            <a:endParaRPr lang="en-US" altLang="en-US" sz="850" dirty="0">
              <a:solidFill>
                <a:srgbClr val="FFFFFF"/>
              </a:solidFill>
              <a:cs typeface="Arial" panose="020B0604020202020204" pitchFamily="34" charset="0"/>
            </a:endParaRPr>
          </a:p>
          <a:p>
            <a:r>
              <a:rPr lang="en-US" altLang="en-US" sz="850" dirty="0">
                <a:solidFill>
                  <a:srgbClr val="FFFFFF"/>
                </a:solidFill>
                <a:cs typeface="Times New Roman" panose="02020603050405020304" pitchFamily="18" charset="0"/>
              </a:rPr>
              <a:t>Ernst &amp; Young LLP is a client-serving member firm of Ernst &amp; Young Global Limited operating in the US.</a:t>
            </a:r>
          </a:p>
          <a:p>
            <a:endParaRPr lang="en-US" altLang="en-US" sz="850" b="1" dirty="0">
              <a:solidFill>
                <a:srgbClr val="FFFFFF"/>
              </a:solidFill>
              <a:cs typeface="Times New Roman" panose="02020603050405020304" pitchFamily="18" charset="0"/>
            </a:endParaRPr>
          </a:p>
          <a:p>
            <a:r>
              <a:rPr lang="en-US" altLang="en-US" sz="850" b="1" dirty="0">
                <a:solidFill>
                  <a:srgbClr val="FFFFFF"/>
                </a:solidFill>
                <a:cs typeface="Times New Roman" panose="02020603050405020304" pitchFamily="18" charset="0"/>
              </a:rPr>
              <a:t>About the Ernst &amp; Young Foundation</a:t>
            </a:r>
            <a:endParaRPr lang="en-US" altLang="en-US" sz="850" dirty="0">
              <a:solidFill>
                <a:srgbClr val="FFFFFF"/>
              </a:solidFill>
              <a:cs typeface="Times New Roman" panose="02020603050405020304" pitchFamily="18" charset="0"/>
            </a:endParaRPr>
          </a:p>
          <a:p>
            <a:pPr>
              <a:spcAft>
                <a:spcPts val="600"/>
              </a:spcAft>
            </a:pPr>
            <a:r>
              <a:rPr lang="en-US" altLang="en-US" sz="850" dirty="0">
                <a:solidFill>
                  <a:srgbClr val="FFFFFF"/>
                </a:solidFill>
                <a:cs typeface="Times New Roman" panose="02020603050405020304" pitchFamily="18" charset="0"/>
              </a:rPr>
              <a:t>The Ernst &amp; Young Foundation is a 501(c)(3) tax-exempt corporation associated with Ernst &amp; Young LLP, which funds the Foundation, together with its present and former partners, principals and staff.</a:t>
            </a:r>
          </a:p>
          <a:p>
            <a:r>
              <a:rPr lang="en-US" altLang="en-US" sz="850" b="1" dirty="0">
                <a:solidFill>
                  <a:srgbClr val="FFFFFF"/>
                </a:solidFill>
                <a:cs typeface="Times New Roman" panose="02020603050405020304" pitchFamily="18" charset="0"/>
              </a:rPr>
              <a:t>About the Ernst &amp; Young Academic Resource Center</a:t>
            </a:r>
          </a:p>
          <a:p>
            <a:pPr>
              <a:spcAft>
                <a:spcPts val="600"/>
              </a:spcAft>
            </a:pPr>
            <a:r>
              <a:rPr lang="en-US" altLang="en-US" sz="850" dirty="0">
                <a:solidFill>
                  <a:srgbClr val="FFFFFF"/>
                </a:solidFill>
                <a:cs typeface="Times New Roman" panose="02020603050405020304" pitchFamily="18" charset="0"/>
              </a:rPr>
              <a:t>The Ernst &amp; Young Academic Resource Center (EYARC) is an innovative collaboration between faculty and professionals to support higher education. The EYARC develops and provides free curriculum resources and other educational support to address leading-edge issues impacting the accounting profession. The EYARC is yet another example of the commitment of the global EY organization and the Ernst &amp; Young Foundation to the academic community.</a:t>
            </a:r>
          </a:p>
          <a:p>
            <a:pPr eaLnBrk="1" hangingPunct="1"/>
            <a:r>
              <a:rPr lang="en-US" altLang="en-US" sz="850" dirty="0">
                <a:solidFill>
                  <a:srgbClr val="FFFFFF"/>
                </a:solidFill>
                <a:cs typeface="Times New Roman" panose="02020603050405020304" pitchFamily="18" charset="0"/>
              </a:rPr>
              <a:t>© 2021 Ernst &amp; Young Foundation (US). </a:t>
            </a:r>
          </a:p>
          <a:p>
            <a:pPr eaLnBrk="1" hangingPunct="1"/>
            <a:r>
              <a:rPr lang="en-US" altLang="en-US" sz="850" dirty="0">
                <a:solidFill>
                  <a:srgbClr val="FFFFFF"/>
                </a:solidFill>
                <a:cs typeface="Times New Roman" panose="02020603050405020304" pitchFamily="18" charset="0"/>
              </a:rPr>
              <a:t>All Rights Reserved.</a:t>
            </a:r>
          </a:p>
          <a:p>
            <a:br>
              <a:rPr lang="en-US" altLang="en-US" sz="850" dirty="0">
                <a:solidFill>
                  <a:srgbClr val="FFFFFF"/>
                </a:solidFill>
                <a:cs typeface="Times New Roman" panose="02020603050405020304" pitchFamily="18" charset="0"/>
              </a:rPr>
            </a:br>
            <a:endParaRPr lang="en-US" altLang="en-US" sz="850" dirty="0">
              <a:solidFill>
                <a:srgbClr val="FFFFFF"/>
              </a:solidFill>
              <a:cs typeface="Times New Roman" panose="02020603050405020304" pitchFamily="18" charset="0"/>
            </a:endParaRPr>
          </a:p>
          <a:p>
            <a:pPr>
              <a:spcAft>
                <a:spcPts val="600"/>
              </a:spcAft>
            </a:pPr>
            <a:r>
              <a:rPr lang="en-US" altLang="en-US" sz="850" b="1" dirty="0">
                <a:solidFill>
                  <a:srgbClr val="FFFFFF"/>
                </a:solidFill>
                <a:cs typeface="Times New Roman" panose="02020603050405020304" pitchFamily="18" charset="0"/>
              </a:rPr>
              <a:t>ey.com/us/arc</a:t>
            </a:r>
          </a:p>
        </p:txBody>
      </p:sp>
    </p:spTree>
    <p:extLst>
      <p:ext uri="{BB962C8B-B14F-4D97-AF65-F5344CB8AC3E}">
        <p14:creationId xmlns:p14="http://schemas.microsoft.com/office/powerpoint/2010/main" val="37980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B9A9E-E24F-4954-9845-9A72A1925D2B}"/>
              </a:ext>
            </a:extLst>
          </p:cNvPr>
          <p:cNvSpPr>
            <a:spLocks noGrp="1"/>
          </p:cNvSpPr>
          <p:nvPr>
            <p:ph type="title"/>
          </p:nvPr>
        </p:nvSpPr>
        <p:spPr/>
        <p:txBody>
          <a:bodyPr>
            <a:normAutofit/>
          </a:bodyPr>
          <a:lstStyle/>
          <a:p>
            <a:r>
              <a:rPr lang="en-US" sz="3200" dirty="0"/>
              <a:t>Scenario 1</a:t>
            </a:r>
          </a:p>
        </p:txBody>
      </p:sp>
      <p:sp>
        <p:nvSpPr>
          <p:cNvPr id="3" name="Content Placeholder 2">
            <a:extLst>
              <a:ext uri="{FF2B5EF4-FFF2-40B4-BE49-F238E27FC236}">
                <a16:creationId xmlns:a16="http://schemas.microsoft.com/office/drawing/2014/main" id="{1235E3FF-F6B6-4489-883C-B886AD86DFD7}"/>
              </a:ext>
            </a:extLst>
          </p:cNvPr>
          <p:cNvSpPr>
            <a:spLocks noGrp="1"/>
          </p:cNvSpPr>
          <p:nvPr>
            <p:ph idx="1"/>
          </p:nvPr>
        </p:nvSpPr>
        <p:spPr>
          <a:xfrm>
            <a:off x="609919" y="1137920"/>
            <a:ext cx="5560145" cy="4947920"/>
          </a:xfrm>
        </p:spPr>
        <p:txBody>
          <a:bodyPr>
            <a:normAutofit/>
          </a:bodyPr>
          <a:lstStyle/>
          <a:p>
            <a:pPr marL="0" indent="0">
              <a:lnSpc>
                <a:spcPct val="120000"/>
              </a:lnSpc>
              <a:buNone/>
            </a:pPr>
            <a:r>
              <a:rPr lang="en-US" sz="1800" dirty="0"/>
              <a:t>The instruction for your class is taught synchronous online. Part of a student's grade is based on participation points. </a:t>
            </a:r>
          </a:p>
          <a:p>
            <a:pPr marL="0" indent="0">
              <a:lnSpc>
                <a:spcPct val="120000"/>
              </a:lnSpc>
              <a:buNone/>
            </a:pPr>
            <a:r>
              <a:rPr lang="en-US" sz="1800" dirty="0"/>
              <a:t>A student joins the class so that he or she can receive the participation points but regularly turns off their camera and works on homework assignments for other classes and sometimes plays video games during the class time.</a:t>
            </a:r>
            <a:endParaRPr lang="en-US" sz="1800" dirty="0">
              <a:solidFill>
                <a:schemeClr val="accent2"/>
              </a:solidFill>
            </a:endParaRPr>
          </a:p>
          <a:p>
            <a:pPr marL="0" indent="0">
              <a:lnSpc>
                <a:spcPct val="120000"/>
              </a:lnSpc>
              <a:buNone/>
            </a:pPr>
            <a:endParaRPr lang="en-US" sz="1800" dirty="0">
              <a:solidFill>
                <a:schemeClr val="accent2"/>
              </a:solidFill>
            </a:endParaRPr>
          </a:p>
          <a:p>
            <a:pPr marL="0" indent="0">
              <a:lnSpc>
                <a:spcPct val="120000"/>
              </a:lnSpc>
              <a:buNone/>
            </a:pPr>
            <a:r>
              <a:rPr lang="en-US" sz="1800" dirty="0">
                <a:solidFill>
                  <a:schemeClr val="accent2"/>
                </a:solidFill>
              </a:rPr>
              <a:t>How would you think that your students would respond if you ask them whether or not they participated ethically?</a:t>
            </a:r>
            <a:endParaRPr lang="en-US" dirty="0">
              <a:solidFill>
                <a:schemeClr val="accent2"/>
              </a:solidFill>
            </a:endParaRPr>
          </a:p>
          <a:p>
            <a:endParaRPr lang="en-US" dirty="0"/>
          </a:p>
        </p:txBody>
      </p:sp>
      <p:sp>
        <p:nvSpPr>
          <p:cNvPr id="12" name="Slide Number Placeholder 4">
            <a:extLst>
              <a:ext uri="{FF2B5EF4-FFF2-40B4-BE49-F238E27FC236}">
                <a16:creationId xmlns:a16="http://schemas.microsoft.com/office/drawing/2014/main" id="{F1358111-C1CE-4576-80D6-0FD8A38B6256}"/>
              </a:ext>
            </a:extLst>
          </p:cNvPr>
          <p:cNvSpPr>
            <a:spLocks noGrp="1"/>
          </p:cNvSpPr>
          <p:nvPr>
            <p:ph type="sldNum" sz="quarter" idx="12"/>
          </p:nvPr>
        </p:nvSpPr>
        <p:spPr>
          <a:xfrm>
            <a:off x="10437889" y="6487501"/>
            <a:ext cx="663066" cy="180000"/>
          </a:xfrm>
        </p:spPr>
        <p:txBody>
          <a:bodyPr/>
          <a:lstStyle/>
          <a:p>
            <a:r>
              <a:rPr lang="en-IN"/>
              <a:t>Page </a:t>
            </a:r>
            <a:fld id="{F1BC30E3-FFE5-4B91-AA19-87A149EBB9EE}" type="slidenum">
              <a:rPr smtClean="0"/>
              <a:pPr/>
              <a:t>2</a:t>
            </a:fld>
            <a:endParaRPr/>
          </a:p>
        </p:txBody>
      </p:sp>
      <p:pic>
        <p:nvPicPr>
          <p:cNvPr id="5" name="Picture 4">
            <a:extLst>
              <a:ext uri="{FF2B5EF4-FFF2-40B4-BE49-F238E27FC236}">
                <a16:creationId xmlns:a16="http://schemas.microsoft.com/office/drawing/2014/main" id="{32244D00-C66A-428F-AA11-2002B5AA07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920"/>
          <a:stretch/>
        </p:blipFill>
        <p:spPr>
          <a:xfrm>
            <a:off x="6452075" y="1137920"/>
            <a:ext cx="5136356" cy="4630491"/>
          </a:xfrm>
          <a:prstGeom prst="rect">
            <a:avLst/>
          </a:prstGeom>
        </p:spPr>
      </p:pic>
    </p:spTree>
    <p:extLst>
      <p:ext uri="{BB962C8B-B14F-4D97-AF65-F5344CB8AC3E}">
        <p14:creationId xmlns:p14="http://schemas.microsoft.com/office/powerpoint/2010/main" val="32479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B9A9E-E24F-4954-9845-9A72A1925D2B}"/>
              </a:ext>
            </a:extLst>
          </p:cNvPr>
          <p:cNvSpPr>
            <a:spLocks noGrp="1"/>
          </p:cNvSpPr>
          <p:nvPr>
            <p:ph type="title"/>
          </p:nvPr>
        </p:nvSpPr>
        <p:spPr/>
        <p:txBody>
          <a:bodyPr>
            <a:normAutofit/>
          </a:bodyPr>
          <a:lstStyle/>
          <a:p>
            <a:r>
              <a:rPr lang="en-US" sz="3200" dirty="0"/>
              <a:t>Scenario 2</a:t>
            </a:r>
          </a:p>
        </p:txBody>
      </p:sp>
      <p:sp>
        <p:nvSpPr>
          <p:cNvPr id="3" name="Content Placeholder 2">
            <a:extLst>
              <a:ext uri="{FF2B5EF4-FFF2-40B4-BE49-F238E27FC236}">
                <a16:creationId xmlns:a16="http://schemas.microsoft.com/office/drawing/2014/main" id="{1235E3FF-F6B6-4489-883C-B886AD86DFD7}"/>
              </a:ext>
            </a:extLst>
          </p:cNvPr>
          <p:cNvSpPr>
            <a:spLocks noGrp="1"/>
          </p:cNvSpPr>
          <p:nvPr>
            <p:ph idx="1"/>
          </p:nvPr>
        </p:nvSpPr>
        <p:spPr>
          <a:xfrm>
            <a:off x="609919" y="1137920"/>
            <a:ext cx="5560145" cy="4947920"/>
          </a:xfrm>
        </p:spPr>
        <p:txBody>
          <a:bodyPr>
            <a:normAutofit/>
          </a:bodyPr>
          <a:lstStyle/>
          <a:p>
            <a:pPr marL="0" indent="0">
              <a:lnSpc>
                <a:spcPct val="120000"/>
              </a:lnSpc>
              <a:buNone/>
            </a:pPr>
            <a:r>
              <a:rPr lang="en-US" sz="1800" dirty="0"/>
              <a:t>In today's learning session, many of you might have your camera off or be multi-tasking during the session.  Many of you might be earning CPE from participating.</a:t>
            </a:r>
          </a:p>
          <a:p>
            <a:pPr marL="0" indent="0">
              <a:lnSpc>
                <a:spcPct val="120000"/>
              </a:lnSpc>
              <a:buNone/>
            </a:pPr>
            <a:endParaRPr lang="en-US" sz="1800" dirty="0">
              <a:solidFill>
                <a:schemeClr val="accent2"/>
              </a:solidFill>
            </a:endParaRPr>
          </a:p>
          <a:p>
            <a:pPr marL="0" indent="0">
              <a:lnSpc>
                <a:spcPct val="120000"/>
              </a:lnSpc>
              <a:buNone/>
            </a:pPr>
            <a:r>
              <a:rPr lang="en-US" sz="1800" dirty="0">
                <a:solidFill>
                  <a:schemeClr val="accent2"/>
                </a:solidFill>
              </a:rPr>
              <a:t>How would you respond if I asked you whether or not you are participating ethically?</a:t>
            </a:r>
            <a:endParaRPr lang="en-US" dirty="0">
              <a:solidFill>
                <a:schemeClr val="accent2"/>
              </a:solidFill>
            </a:endParaRPr>
          </a:p>
          <a:p>
            <a:endParaRPr lang="en-US" dirty="0"/>
          </a:p>
        </p:txBody>
      </p:sp>
      <p:sp>
        <p:nvSpPr>
          <p:cNvPr id="12" name="Slide Number Placeholder 4">
            <a:extLst>
              <a:ext uri="{FF2B5EF4-FFF2-40B4-BE49-F238E27FC236}">
                <a16:creationId xmlns:a16="http://schemas.microsoft.com/office/drawing/2014/main" id="{F1358111-C1CE-4576-80D6-0FD8A38B6256}"/>
              </a:ext>
            </a:extLst>
          </p:cNvPr>
          <p:cNvSpPr>
            <a:spLocks noGrp="1"/>
          </p:cNvSpPr>
          <p:nvPr>
            <p:ph type="sldNum" sz="quarter" idx="12"/>
          </p:nvPr>
        </p:nvSpPr>
        <p:spPr>
          <a:xfrm>
            <a:off x="10437889" y="6487501"/>
            <a:ext cx="663066" cy="180000"/>
          </a:xfrm>
        </p:spPr>
        <p:txBody>
          <a:bodyPr/>
          <a:lstStyle/>
          <a:p>
            <a:r>
              <a:rPr lang="en-IN"/>
              <a:t>Page </a:t>
            </a:r>
            <a:fld id="{F1BC30E3-FFE5-4B91-AA19-87A149EBB9EE}" type="slidenum">
              <a:rPr smtClean="0"/>
              <a:pPr/>
              <a:t>3</a:t>
            </a:fld>
            <a:endParaRPr/>
          </a:p>
        </p:txBody>
      </p:sp>
      <p:pic>
        <p:nvPicPr>
          <p:cNvPr id="5" name="Picture 4">
            <a:extLst>
              <a:ext uri="{FF2B5EF4-FFF2-40B4-BE49-F238E27FC236}">
                <a16:creationId xmlns:a16="http://schemas.microsoft.com/office/drawing/2014/main" id="{32244D00-C66A-428F-AA11-2002B5AA07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920"/>
          <a:stretch/>
        </p:blipFill>
        <p:spPr>
          <a:xfrm>
            <a:off x="6452075" y="1137920"/>
            <a:ext cx="5136356" cy="4630491"/>
          </a:xfrm>
          <a:prstGeom prst="rect">
            <a:avLst/>
          </a:prstGeom>
        </p:spPr>
      </p:pic>
    </p:spTree>
    <p:extLst>
      <p:ext uri="{BB962C8B-B14F-4D97-AF65-F5344CB8AC3E}">
        <p14:creationId xmlns:p14="http://schemas.microsoft.com/office/powerpoint/2010/main" val="179450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420C455-812D-4E50-8050-49721F4400C3}"/>
              </a:ext>
            </a:extLst>
          </p:cNvPr>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l="6395"/>
          <a:stretch/>
        </p:blipFill>
        <p:spPr>
          <a:xfrm flipH="1">
            <a:off x="0" y="0"/>
            <a:ext cx="12198350" cy="6836853"/>
          </a:xfrm>
          <a:prstGeom prst="rect">
            <a:avLst/>
          </a:prstGeom>
        </p:spPr>
      </p:pic>
      <p:sp>
        <p:nvSpPr>
          <p:cNvPr id="2" name="Title 1">
            <a:extLst>
              <a:ext uri="{FF2B5EF4-FFF2-40B4-BE49-F238E27FC236}">
                <a16:creationId xmlns:a16="http://schemas.microsoft.com/office/drawing/2014/main" id="{DF8B9A9E-E24F-4954-9845-9A72A1925D2B}"/>
              </a:ext>
            </a:extLst>
          </p:cNvPr>
          <p:cNvSpPr>
            <a:spLocks noGrp="1"/>
          </p:cNvSpPr>
          <p:nvPr>
            <p:ph type="title"/>
          </p:nvPr>
        </p:nvSpPr>
        <p:spPr>
          <a:xfrm>
            <a:off x="609918" y="294200"/>
            <a:ext cx="10978515" cy="513193"/>
          </a:xfrm>
        </p:spPr>
        <p:txBody>
          <a:bodyPr>
            <a:normAutofit fontScale="90000"/>
          </a:bodyPr>
          <a:lstStyle/>
          <a:p>
            <a:r>
              <a:rPr lang="en-US" sz="3200" dirty="0"/>
              <a:t>Professional ethics are even more challenging in the digital age</a:t>
            </a:r>
          </a:p>
        </p:txBody>
      </p:sp>
      <p:sp>
        <p:nvSpPr>
          <p:cNvPr id="3" name="Content Placeholder 2">
            <a:extLst>
              <a:ext uri="{FF2B5EF4-FFF2-40B4-BE49-F238E27FC236}">
                <a16:creationId xmlns:a16="http://schemas.microsoft.com/office/drawing/2014/main" id="{1235E3FF-F6B6-4489-883C-B886AD86DFD7}"/>
              </a:ext>
            </a:extLst>
          </p:cNvPr>
          <p:cNvSpPr>
            <a:spLocks noGrp="1"/>
          </p:cNvSpPr>
          <p:nvPr>
            <p:ph idx="1"/>
          </p:nvPr>
        </p:nvSpPr>
        <p:spPr>
          <a:xfrm>
            <a:off x="609917" y="1033791"/>
            <a:ext cx="2900476" cy="3369813"/>
          </a:xfrm>
        </p:spPr>
        <p:txBody>
          <a:bodyPr>
            <a:noAutofit/>
          </a:bodyPr>
          <a:lstStyle/>
          <a:p>
            <a:pPr>
              <a:lnSpc>
                <a:spcPct val="120000"/>
              </a:lnSpc>
              <a:buClr>
                <a:schemeClr val="accent2"/>
              </a:buClr>
            </a:pPr>
            <a:r>
              <a:rPr lang="en-US" sz="1600" dirty="0"/>
              <a:t>We communicate and engage with others mostly through technology now. As a result, boundaries are different and less understood about what and how things should be communicated and shared and with whom. </a:t>
            </a:r>
          </a:p>
          <a:p>
            <a:pPr lvl="1">
              <a:lnSpc>
                <a:spcPct val="120000"/>
              </a:lnSpc>
              <a:buClr>
                <a:schemeClr val="accent2"/>
              </a:buClr>
            </a:pPr>
            <a:r>
              <a:rPr lang="en-US" sz="1400" dirty="0"/>
              <a:t>It’s easier to communicate and share more quickly, often and even anonymously. </a:t>
            </a:r>
          </a:p>
          <a:p>
            <a:pPr lvl="1">
              <a:lnSpc>
                <a:spcPct val="120000"/>
              </a:lnSpc>
              <a:buClr>
                <a:schemeClr val="accent2"/>
              </a:buClr>
            </a:pPr>
            <a:r>
              <a:rPr lang="en-US" sz="1400" dirty="0"/>
              <a:t>Communications are briefer and reactionary, rather than being well explained and well thought out.</a:t>
            </a:r>
          </a:p>
          <a:p>
            <a:pPr lvl="1">
              <a:lnSpc>
                <a:spcPct val="120000"/>
              </a:lnSpc>
            </a:pPr>
            <a:endParaRPr lang="en-US" sz="2200" dirty="0"/>
          </a:p>
          <a:p>
            <a:pPr marL="0" indent="0">
              <a:buNone/>
            </a:pPr>
            <a:endParaRPr lang="en-US" dirty="0"/>
          </a:p>
        </p:txBody>
      </p:sp>
      <p:sp>
        <p:nvSpPr>
          <p:cNvPr id="16" name="Slide Number Placeholder 4">
            <a:extLst>
              <a:ext uri="{FF2B5EF4-FFF2-40B4-BE49-F238E27FC236}">
                <a16:creationId xmlns:a16="http://schemas.microsoft.com/office/drawing/2014/main" id="{B4840F43-C3F9-4277-8243-330EBAD170D0}"/>
              </a:ext>
            </a:extLst>
          </p:cNvPr>
          <p:cNvSpPr>
            <a:spLocks noGrp="1"/>
          </p:cNvSpPr>
          <p:nvPr>
            <p:ph type="sldNum" sz="quarter" idx="12"/>
          </p:nvPr>
        </p:nvSpPr>
        <p:spPr>
          <a:xfrm>
            <a:off x="10437889" y="6487501"/>
            <a:ext cx="663066" cy="180000"/>
          </a:xfrm>
        </p:spPr>
        <p:txBody>
          <a:bodyPr/>
          <a:lstStyle/>
          <a:p>
            <a:r>
              <a:rPr lang="en-IN"/>
              <a:t>Page </a:t>
            </a:r>
            <a:fld id="{F1BC30E3-FFE5-4B91-AA19-87A149EBB9EE}" type="slidenum">
              <a:rPr smtClean="0"/>
              <a:pPr/>
              <a:t>4</a:t>
            </a:fld>
            <a:endParaRPr/>
          </a:p>
        </p:txBody>
      </p:sp>
      <p:sp>
        <p:nvSpPr>
          <p:cNvPr id="6" name="Content Placeholder 2">
            <a:extLst>
              <a:ext uri="{FF2B5EF4-FFF2-40B4-BE49-F238E27FC236}">
                <a16:creationId xmlns:a16="http://schemas.microsoft.com/office/drawing/2014/main" id="{0F787EB6-245F-4095-B31A-C88AAD40CDB1}"/>
              </a:ext>
            </a:extLst>
          </p:cNvPr>
          <p:cNvSpPr txBox="1">
            <a:spLocks/>
          </p:cNvSpPr>
          <p:nvPr/>
        </p:nvSpPr>
        <p:spPr>
          <a:xfrm>
            <a:off x="3653946" y="1033791"/>
            <a:ext cx="4006418" cy="4969427"/>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rgbClr val="FFE600"/>
              </a:buClr>
              <a:buSzPct val="110000"/>
              <a:buFont typeface="EYInterstate Light" panose="02000506000000020004" pitchFamily="2"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ct val="20000"/>
              </a:spcBef>
              <a:buClr>
                <a:srgbClr val="FFE600"/>
              </a:buClr>
              <a:buSzPct val="110000"/>
              <a:buFont typeface="EYInterstate Light" panose="02000506000000020004" pitchFamily="2"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ct val="20000"/>
              </a:spcBef>
              <a:buClr>
                <a:srgbClr val="FFE600"/>
              </a:buClr>
              <a:buSzPct val="110000"/>
              <a:buFont typeface="EYInterstate Light" panose="02000506000000020004" pitchFamily="2"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ct val="20000"/>
              </a:spcBef>
              <a:buClr>
                <a:srgbClr val="FFE600"/>
              </a:buClr>
              <a:buSzPct val="110000"/>
              <a:buFont typeface="EYInterstate Light" panose="02000506000000020004" pitchFamily="2"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ct val="20000"/>
              </a:spcBef>
              <a:buClr>
                <a:srgbClr val="FFE600"/>
              </a:buClr>
              <a:buSzPct val="110000"/>
              <a:buFont typeface="EYInterstate Light" panose="02000506000000020004" pitchFamily="2"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buClr>
                <a:schemeClr val="accent2"/>
              </a:buClr>
            </a:pPr>
            <a:r>
              <a:rPr lang="en-US" sz="1600" dirty="0"/>
              <a:t>Sensitive information is more easily accessible and distributable. </a:t>
            </a:r>
          </a:p>
          <a:p>
            <a:pPr>
              <a:lnSpc>
                <a:spcPct val="120000"/>
              </a:lnSpc>
              <a:buClr>
                <a:schemeClr val="accent2"/>
              </a:buClr>
            </a:pPr>
            <a:r>
              <a:rPr lang="en-US" sz="1600" dirty="0"/>
              <a:t>There is greater use of virtual sources of information deemed as authoritative without appropriate vetting.</a:t>
            </a:r>
          </a:p>
          <a:p>
            <a:pPr>
              <a:lnSpc>
                <a:spcPct val="120000"/>
              </a:lnSpc>
              <a:buClr>
                <a:schemeClr val="accent2"/>
              </a:buClr>
            </a:pPr>
            <a:r>
              <a:rPr lang="en-US" sz="1600" dirty="0"/>
              <a:t>There is greater expression of opinion and influence from what others think because of the degree of connectedness, especially with peers.</a:t>
            </a:r>
          </a:p>
          <a:p>
            <a:pPr>
              <a:lnSpc>
                <a:spcPct val="120000"/>
              </a:lnSpc>
              <a:buClr>
                <a:schemeClr val="accent2"/>
              </a:buClr>
            </a:pPr>
            <a:r>
              <a:rPr lang="en-US" sz="1600" dirty="0"/>
              <a:t>There is a greater need to use a broad array of technology and resources, including online research and collaboration with others, for learning purposes. However, when the use of these skills and resources is prohibited for learning assessments, adherence to these boundaries becomes more difficult (e.g., greater risk of cheating). </a:t>
            </a:r>
          </a:p>
          <a:p>
            <a:pPr marL="0" indent="0">
              <a:buNone/>
            </a:pPr>
            <a:endParaRPr lang="en-US" dirty="0"/>
          </a:p>
        </p:txBody>
      </p:sp>
      <p:sp>
        <p:nvSpPr>
          <p:cNvPr id="9" name="Content Placeholder 2">
            <a:extLst>
              <a:ext uri="{FF2B5EF4-FFF2-40B4-BE49-F238E27FC236}">
                <a16:creationId xmlns:a16="http://schemas.microsoft.com/office/drawing/2014/main" id="{23A10358-9527-43FA-9761-9B6832ADBC0B}"/>
              </a:ext>
            </a:extLst>
          </p:cNvPr>
          <p:cNvSpPr txBox="1">
            <a:spLocks/>
          </p:cNvSpPr>
          <p:nvPr/>
        </p:nvSpPr>
        <p:spPr>
          <a:xfrm>
            <a:off x="7803918" y="1033791"/>
            <a:ext cx="3800937" cy="5245165"/>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rgbClr val="FFE600"/>
              </a:buClr>
              <a:buSzPct val="110000"/>
              <a:buFont typeface="EYInterstate Light" panose="02000506000000020004" pitchFamily="2"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ct val="20000"/>
              </a:spcBef>
              <a:buClr>
                <a:srgbClr val="FFE600"/>
              </a:buClr>
              <a:buSzPct val="110000"/>
              <a:buFont typeface="EYInterstate Light" panose="02000506000000020004" pitchFamily="2"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ct val="20000"/>
              </a:spcBef>
              <a:buClr>
                <a:srgbClr val="FFE600"/>
              </a:buClr>
              <a:buSzPct val="110000"/>
              <a:buFont typeface="EYInterstate Light" panose="02000506000000020004" pitchFamily="2"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ct val="20000"/>
              </a:spcBef>
              <a:buClr>
                <a:srgbClr val="FFE600"/>
              </a:buClr>
              <a:buSzPct val="110000"/>
              <a:buFont typeface="EYInterstate Light" panose="02000506000000020004" pitchFamily="2"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ct val="20000"/>
              </a:spcBef>
              <a:buClr>
                <a:srgbClr val="FFE600"/>
              </a:buClr>
              <a:buSzPct val="110000"/>
              <a:buFont typeface="EYInterstate Light" panose="02000506000000020004" pitchFamily="2"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buClr>
                <a:schemeClr val="accent2"/>
              </a:buClr>
            </a:pPr>
            <a:r>
              <a:rPr lang="en-US" sz="1600" dirty="0"/>
              <a:t>Data and deliverables can be easily altered.</a:t>
            </a:r>
          </a:p>
          <a:p>
            <a:pPr>
              <a:lnSpc>
                <a:spcPct val="120000"/>
              </a:lnSpc>
              <a:buClr>
                <a:schemeClr val="accent2"/>
              </a:buClr>
            </a:pPr>
            <a:r>
              <a:rPr lang="en-US" sz="1600" dirty="0"/>
              <a:t>There are greater distractions when completing tasks due to the number of devices we manage and the degree of our connectedness.</a:t>
            </a:r>
          </a:p>
          <a:p>
            <a:pPr>
              <a:lnSpc>
                <a:spcPct val="120000"/>
              </a:lnSpc>
              <a:buClr>
                <a:schemeClr val="accent2"/>
              </a:buClr>
            </a:pPr>
            <a:r>
              <a:rPr lang="en-US" sz="1600" dirty="0"/>
              <a:t>There is greater use of virtual platforms to interact in a learning or work setting, which can cause individuals to believe there is less oversight and accountability compared with an in-person setting. </a:t>
            </a:r>
          </a:p>
          <a:p>
            <a:pPr>
              <a:lnSpc>
                <a:spcPct val="120000"/>
              </a:lnSpc>
              <a:buClr>
                <a:schemeClr val="accent2"/>
              </a:buClr>
            </a:pPr>
            <a:r>
              <a:rPr lang="en-US" sz="1600" dirty="0"/>
              <a:t>Virtual platform settings can be manipulated to misrepresent the level of engagement.</a:t>
            </a:r>
          </a:p>
          <a:p>
            <a:pPr>
              <a:lnSpc>
                <a:spcPct val="120000"/>
              </a:lnSpc>
              <a:buClr>
                <a:schemeClr val="accent2"/>
              </a:buClr>
            </a:pPr>
            <a:r>
              <a:rPr lang="en-US" sz="1600" dirty="0"/>
              <a:t>Security permissions for digital tools and accounts are not well understood or managed in an appropriate way.</a:t>
            </a:r>
          </a:p>
          <a:p>
            <a:pPr>
              <a:lnSpc>
                <a:spcPct val="120000"/>
              </a:lnSpc>
            </a:pPr>
            <a:endParaRPr lang="en-US" dirty="0"/>
          </a:p>
          <a:p>
            <a:endParaRPr lang="en-US" dirty="0"/>
          </a:p>
        </p:txBody>
      </p:sp>
    </p:spTree>
    <p:extLst>
      <p:ext uri="{BB962C8B-B14F-4D97-AF65-F5344CB8AC3E}">
        <p14:creationId xmlns:p14="http://schemas.microsoft.com/office/powerpoint/2010/main" val="292314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70334E3-458F-4D39-9EBD-D9C759596DA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5830526" y="1224793"/>
            <a:ext cx="5838825" cy="4758218"/>
          </a:xfrm>
          <a:prstGeom prst="rect">
            <a:avLst/>
          </a:prstGeom>
        </p:spPr>
      </p:pic>
      <p:sp>
        <p:nvSpPr>
          <p:cNvPr id="2" name="Title 1">
            <a:extLst>
              <a:ext uri="{FF2B5EF4-FFF2-40B4-BE49-F238E27FC236}">
                <a16:creationId xmlns:a16="http://schemas.microsoft.com/office/drawing/2014/main" id="{0533C473-4F90-477B-AE44-767C09A0E48C}"/>
              </a:ext>
            </a:extLst>
          </p:cNvPr>
          <p:cNvSpPr>
            <a:spLocks noGrp="1"/>
          </p:cNvSpPr>
          <p:nvPr>
            <p:ph type="title"/>
          </p:nvPr>
        </p:nvSpPr>
        <p:spPr>
          <a:xfrm>
            <a:off x="609918" y="294200"/>
            <a:ext cx="11059433" cy="590400"/>
          </a:xfrm>
        </p:spPr>
        <p:txBody>
          <a:bodyPr>
            <a:noAutofit/>
          </a:bodyPr>
          <a:lstStyle/>
          <a:p>
            <a:r>
              <a:rPr lang="en-US" sz="2800" spc="-20" dirty="0"/>
              <a:t>Students begin their professional journey while in higher ed</a:t>
            </a:r>
          </a:p>
        </p:txBody>
      </p:sp>
      <p:sp>
        <p:nvSpPr>
          <p:cNvPr id="3" name="Content Placeholder 2">
            <a:extLst>
              <a:ext uri="{FF2B5EF4-FFF2-40B4-BE49-F238E27FC236}">
                <a16:creationId xmlns:a16="http://schemas.microsoft.com/office/drawing/2014/main" id="{811CB6B3-465C-498C-8731-5915F11D5D87}"/>
              </a:ext>
            </a:extLst>
          </p:cNvPr>
          <p:cNvSpPr>
            <a:spLocks noGrp="1"/>
          </p:cNvSpPr>
          <p:nvPr>
            <p:ph idx="1"/>
          </p:nvPr>
        </p:nvSpPr>
        <p:spPr>
          <a:xfrm>
            <a:off x="609919" y="1137920"/>
            <a:ext cx="7351233" cy="1109624"/>
          </a:xfrm>
        </p:spPr>
        <p:txBody>
          <a:bodyPr>
            <a:normAutofit/>
          </a:bodyPr>
          <a:lstStyle/>
          <a:p>
            <a:r>
              <a:rPr lang="en-US" dirty="0"/>
              <a:t>While at the end of their academic journey, </a:t>
            </a:r>
            <a:r>
              <a:rPr lang="en-US" b="1" dirty="0"/>
              <a:t>students are at the beginning of their professional journey</a:t>
            </a:r>
            <a:r>
              <a:rPr lang="en-US" dirty="0"/>
              <a:t>. Professional ethics expectations don’t wait until they start their career. </a:t>
            </a:r>
          </a:p>
          <a:p>
            <a:endParaRPr lang="en-US" dirty="0"/>
          </a:p>
          <a:p>
            <a:pPr marL="0" indent="0">
              <a:buNone/>
            </a:pPr>
            <a:endParaRPr lang="en-US" dirty="0"/>
          </a:p>
          <a:p>
            <a:endParaRPr lang="en-US" dirty="0"/>
          </a:p>
          <a:p>
            <a:endParaRPr lang="en-US" dirty="0"/>
          </a:p>
        </p:txBody>
      </p:sp>
      <p:sp>
        <p:nvSpPr>
          <p:cNvPr id="8" name="Content Placeholder 2">
            <a:extLst>
              <a:ext uri="{FF2B5EF4-FFF2-40B4-BE49-F238E27FC236}">
                <a16:creationId xmlns:a16="http://schemas.microsoft.com/office/drawing/2014/main" id="{98BB255D-B053-4636-8EB3-7DF51BF171BD}"/>
              </a:ext>
            </a:extLst>
          </p:cNvPr>
          <p:cNvSpPr txBox="1">
            <a:spLocks/>
          </p:cNvSpPr>
          <p:nvPr/>
        </p:nvSpPr>
        <p:spPr>
          <a:xfrm>
            <a:off x="609919" y="2141265"/>
            <a:ext cx="6705281" cy="2690508"/>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rgbClr val="FFE600"/>
              </a:buClr>
              <a:buSzPct val="110000"/>
              <a:buFont typeface="EYInterstate Light" panose="02000506000000020004" pitchFamily="2"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ct val="20000"/>
              </a:spcBef>
              <a:buClr>
                <a:srgbClr val="FFE600"/>
              </a:buClr>
              <a:buSzPct val="110000"/>
              <a:buFont typeface="EYInterstate Light" panose="02000506000000020004" pitchFamily="2"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ct val="20000"/>
              </a:spcBef>
              <a:buClr>
                <a:srgbClr val="FFE600"/>
              </a:buClr>
              <a:buSzPct val="110000"/>
              <a:buFont typeface="EYInterstate Light" panose="02000506000000020004" pitchFamily="2"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ct val="20000"/>
              </a:spcBef>
              <a:buClr>
                <a:srgbClr val="FFE600"/>
              </a:buClr>
              <a:buSzPct val="110000"/>
              <a:buFont typeface="EYInterstate Light" panose="02000506000000020004" pitchFamily="2"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ct val="20000"/>
              </a:spcBef>
              <a:buClr>
                <a:srgbClr val="FFE600"/>
              </a:buClr>
              <a:buSzPct val="110000"/>
              <a:buFont typeface="EYInterstate Light" panose="02000506000000020004" pitchFamily="2"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 ethical choices they make now will reflect heavily on them as a professional, and potentially even limit their ability to enter the profession.</a:t>
            </a:r>
          </a:p>
          <a:p>
            <a:r>
              <a:rPr lang="en-US" dirty="0"/>
              <a:t>The ethics mindset they build while in school is an important skillset for their ability to practice professionally.</a:t>
            </a:r>
          </a:p>
          <a:p>
            <a:r>
              <a:rPr lang="en-US" b="1" dirty="0"/>
              <a:t>Students need to understand that the professional ethics bar is high!</a:t>
            </a:r>
          </a:p>
          <a:p>
            <a:endParaRPr lang="en-US" dirty="0"/>
          </a:p>
        </p:txBody>
      </p:sp>
      <p:sp>
        <p:nvSpPr>
          <p:cNvPr id="12" name="TextBox 11">
            <a:extLst>
              <a:ext uri="{FF2B5EF4-FFF2-40B4-BE49-F238E27FC236}">
                <a16:creationId xmlns:a16="http://schemas.microsoft.com/office/drawing/2014/main" id="{69F64069-C895-453D-99F1-44CF924F5DAC}"/>
              </a:ext>
            </a:extLst>
          </p:cNvPr>
          <p:cNvSpPr txBox="1"/>
          <p:nvPr/>
        </p:nvSpPr>
        <p:spPr>
          <a:xfrm flipH="1">
            <a:off x="5494702" y="5983011"/>
            <a:ext cx="5838825" cy="175433"/>
          </a:xfrm>
          <a:prstGeom prst="rect">
            <a:avLst/>
          </a:prstGeom>
          <a:noFill/>
        </p:spPr>
        <p:txBody>
          <a:bodyPr wrap="square" lIns="0" tIns="36576" rIns="0" bIns="0" rtlCol="0">
            <a:spAutoFit/>
          </a:bodyPr>
          <a:lstStyle/>
          <a:p>
            <a:r>
              <a:rPr lang="en-US" sz="900"/>
              <a:t>Unknown Author is licensed under</a:t>
            </a:r>
          </a:p>
        </p:txBody>
      </p:sp>
      <p:sp>
        <p:nvSpPr>
          <p:cNvPr id="13" name="Slide Number Placeholder 4">
            <a:extLst>
              <a:ext uri="{FF2B5EF4-FFF2-40B4-BE49-F238E27FC236}">
                <a16:creationId xmlns:a16="http://schemas.microsoft.com/office/drawing/2014/main" id="{896D1E23-9407-43C2-98E9-49CB58A64E64}"/>
              </a:ext>
            </a:extLst>
          </p:cNvPr>
          <p:cNvSpPr>
            <a:spLocks noGrp="1"/>
          </p:cNvSpPr>
          <p:nvPr>
            <p:ph type="sldNum" sz="quarter" idx="12"/>
          </p:nvPr>
        </p:nvSpPr>
        <p:spPr>
          <a:xfrm>
            <a:off x="10437889" y="6487501"/>
            <a:ext cx="663066" cy="180000"/>
          </a:xfrm>
        </p:spPr>
        <p:txBody>
          <a:bodyPr/>
          <a:lstStyle/>
          <a:p>
            <a:r>
              <a:rPr lang="en-IN"/>
              <a:t>Page </a:t>
            </a:r>
            <a:fld id="{F1BC30E3-FFE5-4B91-AA19-87A149EBB9EE}" type="slidenum">
              <a:rPr smtClean="0"/>
              <a:pPr/>
              <a:t>5</a:t>
            </a:fld>
            <a:endParaRPr/>
          </a:p>
        </p:txBody>
      </p:sp>
    </p:spTree>
    <p:extLst>
      <p:ext uri="{BB962C8B-B14F-4D97-AF65-F5344CB8AC3E}">
        <p14:creationId xmlns:p14="http://schemas.microsoft.com/office/powerpoint/2010/main" val="87259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EC4186C-2449-491C-8D93-DAD9AF327B98}"/>
              </a:ext>
            </a:extLst>
          </p:cNvPr>
          <p:cNvPicPr>
            <a:picLocks noChangeAspect="1"/>
          </p:cNvPicPr>
          <p:nvPr/>
        </p:nvPicPr>
        <p:blipFill>
          <a:blip r:embed="rId2">
            <a:alphaModFix amt="30000"/>
          </a:blip>
          <a:stretch>
            <a:fillRect/>
          </a:stretch>
        </p:blipFill>
        <p:spPr>
          <a:xfrm>
            <a:off x="0" y="0"/>
            <a:ext cx="12198350" cy="6858000"/>
          </a:xfrm>
          <a:prstGeom prst="rect">
            <a:avLst/>
          </a:prstGeom>
        </p:spPr>
      </p:pic>
      <p:sp>
        <p:nvSpPr>
          <p:cNvPr id="2" name="Title 1">
            <a:extLst>
              <a:ext uri="{FF2B5EF4-FFF2-40B4-BE49-F238E27FC236}">
                <a16:creationId xmlns:a16="http://schemas.microsoft.com/office/drawing/2014/main" id="{DF8B9A9E-E24F-4954-9845-9A72A1925D2B}"/>
              </a:ext>
            </a:extLst>
          </p:cNvPr>
          <p:cNvSpPr>
            <a:spLocks noGrp="1"/>
          </p:cNvSpPr>
          <p:nvPr>
            <p:ph type="title"/>
          </p:nvPr>
        </p:nvSpPr>
        <p:spPr/>
        <p:txBody>
          <a:bodyPr>
            <a:normAutofit/>
          </a:bodyPr>
          <a:lstStyle/>
          <a:p>
            <a:r>
              <a:rPr lang="en-US" sz="3200" dirty="0"/>
              <a:t>Keeping an eye on students</a:t>
            </a:r>
          </a:p>
        </p:txBody>
      </p:sp>
      <p:sp>
        <p:nvSpPr>
          <p:cNvPr id="12" name="Slide Number Placeholder 4">
            <a:extLst>
              <a:ext uri="{FF2B5EF4-FFF2-40B4-BE49-F238E27FC236}">
                <a16:creationId xmlns:a16="http://schemas.microsoft.com/office/drawing/2014/main" id="{F1358111-C1CE-4576-80D6-0FD8A38B6256}"/>
              </a:ext>
            </a:extLst>
          </p:cNvPr>
          <p:cNvSpPr>
            <a:spLocks noGrp="1"/>
          </p:cNvSpPr>
          <p:nvPr>
            <p:ph type="sldNum" sz="quarter" idx="12"/>
          </p:nvPr>
        </p:nvSpPr>
        <p:spPr>
          <a:xfrm>
            <a:off x="10437889" y="6487501"/>
            <a:ext cx="663066" cy="180000"/>
          </a:xfrm>
        </p:spPr>
        <p:txBody>
          <a:bodyPr/>
          <a:lstStyle/>
          <a:p>
            <a:r>
              <a:rPr lang="en-IN"/>
              <a:t>Page </a:t>
            </a:r>
            <a:fld id="{F1BC30E3-FFE5-4B91-AA19-87A149EBB9EE}" type="slidenum">
              <a:rPr smtClean="0"/>
              <a:pPr/>
              <a:t>6</a:t>
            </a:fld>
            <a:endParaRPr/>
          </a:p>
        </p:txBody>
      </p:sp>
    </p:spTree>
    <p:extLst>
      <p:ext uri="{BB962C8B-B14F-4D97-AF65-F5344CB8AC3E}">
        <p14:creationId xmlns:p14="http://schemas.microsoft.com/office/powerpoint/2010/main" val="422009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6E2B0-68EE-49B3-A103-3CAE2D3C450D}"/>
              </a:ext>
            </a:extLst>
          </p:cNvPr>
          <p:cNvSpPr>
            <a:spLocks noGrp="1"/>
          </p:cNvSpPr>
          <p:nvPr>
            <p:ph type="title"/>
          </p:nvPr>
        </p:nvSpPr>
        <p:spPr/>
        <p:txBody>
          <a:bodyPr/>
          <a:lstStyle/>
          <a:p>
            <a:r>
              <a:rPr lang="en-US" sz="3200" dirty="0"/>
              <a:t>What is an ethics mindset?</a:t>
            </a:r>
          </a:p>
        </p:txBody>
      </p:sp>
      <p:sp>
        <p:nvSpPr>
          <p:cNvPr id="3" name="Content Placeholder 2">
            <a:extLst>
              <a:ext uri="{FF2B5EF4-FFF2-40B4-BE49-F238E27FC236}">
                <a16:creationId xmlns:a16="http://schemas.microsoft.com/office/drawing/2014/main" id="{A329B9B6-D545-4B25-B368-44525F13C25F}"/>
              </a:ext>
            </a:extLst>
          </p:cNvPr>
          <p:cNvSpPr>
            <a:spLocks noGrp="1"/>
          </p:cNvSpPr>
          <p:nvPr>
            <p:ph idx="1"/>
          </p:nvPr>
        </p:nvSpPr>
        <p:spPr>
          <a:xfrm>
            <a:off x="6703562" y="1168493"/>
            <a:ext cx="4884871" cy="4947920"/>
          </a:xfrm>
        </p:spPr>
        <p:txBody>
          <a:bodyPr/>
          <a:lstStyle/>
          <a:p>
            <a:pPr marL="0" indent="0">
              <a:buNone/>
            </a:pPr>
            <a:r>
              <a:rPr lang="en-US" dirty="0"/>
              <a:t>To have an ethics mindset, you must:</a:t>
            </a:r>
          </a:p>
          <a:p>
            <a:pPr>
              <a:spcBef>
                <a:spcPts val="1200"/>
              </a:spcBef>
            </a:pPr>
            <a:r>
              <a:rPr lang="en-US" altLang="en-US" b="1" dirty="0">
                <a:cs typeface="Segoe UI" panose="020B0502040204020203" pitchFamily="34" charset="0"/>
              </a:rPr>
              <a:t>Desire</a:t>
            </a:r>
            <a:r>
              <a:rPr lang="en-US" altLang="en-US" dirty="0">
                <a:cs typeface="Segoe UI" panose="020B0502040204020203" pitchFamily="34" charset="0"/>
              </a:rPr>
              <a:t> to do what is right </a:t>
            </a:r>
          </a:p>
          <a:p>
            <a:r>
              <a:rPr lang="en-US" altLang="en-US" b="1" dirty="0">
                <a:cs typeface="Segoe UI" panose="020B0502040204020203" pitchFamily="34" charset="0"/>
              </a:rPr>
              <a:t>Understand</a:t>
            </a:r>
            <a:r>
              <a:rPr lang="en-US" altLang="en-US" dirty="0">
                <a:cs typeface="Segoe UI" panose="020B0502040204020203" pitchFamily="34" charset="0"/>
              </a:rPr>
              <a:t> what is right and wrong </a:t>
            </a:r>
          </a:p>
          <a:p>
            <a:r>
              <a:rPr lang="en-US" altLang="en-US" b="1" dirty="0">
                <a:cs typeface="Segoe UI" panose="020B0502040204020203" pitchFamily="34" charset="0"/>
              </a:rPr>
              <a:t>Avoid</a:t>
            </a:r>
            <a:r>
              <a:rPr lang="en-US" altLang="en-US" dirty="0">
                <a:cs typeface="Segoe UI" panose="020B0502040204020203" pitchFamily="34" charset="0"/>
              </a:rPr>
              <a:t> doing what is wrong </a:t>
            </a:r>
          </a:p>
          <a:p>
            <a:r>
              <a:rPr lang="en-US" altLang="en-US" b="1" dirty="0">
                <a:cs typeface="Segoe UI" panose="020B0502040204020203" pitchFamily="34" charset="0"/>
              </a:rPr>
              <a:t>Commit</a:t>
            </a:r>
            <a:r>
              <a:rPr lang="en-US" altLang="en-US" dirty="0">
                <a:cs typeface="Segoe UI" panose="020B0502040204020203" pitchFamily="34" charset="0"/>
              </a:rPr>
              <a:t> to and </a:t>
            </a:r>
            <a:r>
              <a:rPr lang="en-US" altLang="en-US" b="1" dirty="0">
                <a:cs typeface="Segoe UI" panose="020B0502040204020203" pitchFamily="34" charset="0"/>
              </a:rPr>
              <a:t>do</a:t>
            </a:r>
            <a:r>
              <a:rPr lang="en-US" altLang="en-US" dirty="0">
                <a:cs typeface="Segoe UI" panose="020B0502040204020203" pitchFamily="34" charset="0"/>
              </a:rPr>
              <a:t> what is right </a:t>
            </a:r>
          </a:p>
          <a:p>
            <a:pPr marL="0" indent="0">
              <a:spcBef>
                <a:spcPts val="600"/>
              </a:spcBef>
              <a:buNone/>
            </a:pPr>
            <a:endParaRPr lang="en-US" altLang="en-US" dirty="0">
              <a:cs typeface="Segoe UI" panose="020B0502040204020203" pitchFamily="34" charset="0"/>
            </a:endParaRPr>
          </a:p>
          <a:p>
            <a:pPr marL="0" indent="0">
              <a:buNone/>
            </a:pPr>
            <a:endParaRPr lang="en-US" dirty="0"/>
          </a:p>
        </p:txBody>
      </p:sp>
      <p:sp>
        <p:nvSpPr>
          <p:cNvPr id="5" name="Slide Number Placeholder 4">
            <a:extLst>
              <a:ext uri="{FF2B5EF4-FFF2-40B4-BE49-F238E27FC236}">
                <a16:creationId xmlns:a16="http://schemas.microsoft.com/office/drawing/2014/main" id="{8FC77737-436B-49A7-BF66-C37A1997140D}"/>
              </a:ext>
            </a:extLst>
          </p:cNvPr>
          <p:cNvSpPr>
            <a:spLocks noGrp="1"/>
          </p:cNvSpPr>
          <p:nvPr>
            <p:ph type="sldNum" sz="quarter" idx="12"/>
          </p:nvPr>
        </p:nvSpPr>
        <p:spPr/>
        <p:txBody>
          <a:bodyPr/>
          <a:lstStyle/>
          <a:p>
            <a:r>
              <a:rPr lang="en-IN"/>
              <a:t>Page </a:t>
            </a:r>
            <a:fld id="{F1BC30E3-FFE5-4B91-AA19-87A149EBB9EE}" type="slidenum">
              <a:rPr smtClean="0"/>
              <a:pPr/>
              <a:t>7</a:t>
            </a:fld>
            <a:endParaRPr/>
          </a:p>
        </p:txBody>
      </p:sp>
      <p:pic>
        <p:nvPicPr>
          <p:cNvPr id="9" name="Picture 8">
            <a:extLst>
              <a:ext uri="{FF2B5EF4-FFF2-40B4-BE49-F238E27FC236}">
                <a16:creationId xmlns:a16="http://schemas.microsoft.com/office/drawing/2014/main" id="{17A44F85-3DE9-439B-8C30-DF66DD7DE1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234"/>
          <a:stretch/>
        </p:blipFill>
        <p:spPr>
          <a:xfrm>
            <a:off x="609917" y="1151656"/>
            <a:ext cx="5489258" cy="4960981"/>
          </a:xfrm>
          <a:prstGeom prst="rect">
            <a:avLst/>
          </a:prstGeom>
        </p:spPr>
      </p:pic>
    </p:spTree>
    <p:extLst>
      <p:ext uri="{BB962C8B-B14F-4D97-AF65-F5344CB8AC3E}">
        <p14:creationId xmlns:p14="http://schemas.microsoft.com/office/powerpoint/2010/main" val="256687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F11CB1-23CC-4C95-B3D5-914FBEB15B45}"/>
              </a:ext>
            </a:extLst>
          </p:cNvPr>
          <p:cNvSpPr>
            <a:spLocks noGrp="1"/>
          </p:cNvSpPr>
          <p:nvPr>
            <p:ph idx="1"/>
          </p:nvPr>
        </p:nvSpPr>
        <p:spPr>
          <a:xfrm>
            <a:off x="609918" y="955040"/>
            <a:ext cx="10978515" cy="4947920"/>
          </a:xfrm>
        </p:spPr>
        <p:txBody>
          <a:bodyPr/>
          <a:lstStyle/>
          <a:p>
            <a:endParaRPr lang="en-US" dirty="0"/>
          </a:p>
          <a:p>
            <a:pPr marL="0" indent="0">
              <a:buNone/>
            </a:pPr>
            <a:endParaRPr lang="en-US" dirty="0"/>
          </a:p>
        </p:txBody>
      </p:sp>
      <p:sp>
        <p:nvSpPr>
          <p:cNvPr id="4" name="Footer Placeholder 3">
            <a:extLst>
              <a:ext uri="{FF2B5EF4-FFF2-40B4-BE49-F238E27FC236}">
                <a16:creationId xmlns:a16="http://schemas.microsoft.com/office/drawing/2014/main" id="{DAD407B3-E4A6-48CA-93D6-BC33DBC193CF}"/>
              </a:ext>
            </a:extLst>
          </p:cNvPr>
          <p:cNvSpPr>
            <a:spLocks noGrp="1"/>
          </p:cNvSpPr>
          <p:nvPr>
            <p:ph type="ftr" sz="quarter" idx="11"/>
          </p:nvPr>
        </p:nvSpPr>
        <p:spPr/>
        <p:txBody>
          <a:bodyPr/>
          <a:lstStyle/>
          <a:p>
            <a:r>
              <a:rPr lang="en-IN"/>
              <a:t>Introduction to the ethics mindset</a:t>
            </a:r>
          </a:p>
        </p:txBody>
      </p:sp>
      <p:sp>
        <p:nvSpPr>
          <p:cNvPr id="5" name="Slide Number Placeholder 4">
            <a:extLst>
              <a:ext uri="{FF2B5EF4-FFF2-40B4-BE49-F238E27FC236}">
                <a16:creationId xmlns:a16="http://schemas.microsoft.com/office/drawing/2014/main" id="{B688B9B6-2914-4F91-B904-ED875000B277}"/>
              </a:ext>
            </a:extLst>
          </p:cNvPr>
          <p:cNvSpPr>
            <a:spLocks noGrp="1"/>
          </p:cNvSpPr>
          <p:nvPr>
            <p:ph type="sldNum" sz="quarter" idx="12"/>
          </p:nvPr>
        </p:nvSpPr>
        <p:spPr/>
        <p:txBody>
          <a:bodyPr/>
          <a:lstStyle/>
          <a:p>
            <a:r>
              <a:rPr lang="en-IN"/>
              <a:t>Page </a:t>
            </a:r>
            <a:fld id="{F1BC30E3-FFE5-4B91-AA19-87A149EBB9EE}" type="slidenum">
              <a:rPr smtClean="0"/>
              <a:pPr/>
              <a:t>8</a:t>
            </a:fld>
            <a:endParaRPr/>
          </a:p>
        </p:txBody>
      </p:sp>
      <p:sp>
        <p:nvSpPr>
          <p:cNvPr id="8" name="Title 1">
            <a:extLst>
              <a:ext uri="{FF2B5EF4-FFF2-40B4-BE49-F238E27FC236}">
                <a16:creationId xmlns:a16="http://schemas.microsoft.com/office/drawing/2014/main" id="{99ADDF9A-4FB6-4D5F-8A2F-C371E6A064A7}"/>
              </a:ext>
            </a:extLst>
          </p:cNvPr>
          <p:cNvSpPr txBox="1">
            <a:spLocks/>
          </p:cNvSpPr>
          <p:nvPr/>
        </p:nvSpPr>
        <p:spPr>
          <a:xfrm>
            <a:off x="609917" y="281512"/>
            <a:ext cx="10978515"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Arial" panose="020B0604020202020204" pitchFamily="34" charset="0"/>
                <a:ea typeface="+mj-ea"/>
                <a:cs typeface="Arial" pitchFamily="34" charset="0"/>
              </a:defRPr>
            </a:lvl1pPr>
          </a:lstStyle>
          <a:p>
            <a:r>
              <a:rPr lang="en-US" sz="3200" dirty="0"/>
              <a:t>Ethics mindset framework</a:t>
            </a:r>
          </a:p>
        </p:txBody>
      </p:sp>
      <p:pic>
        <p:nvPicPr>
          <p:cNvPr id="12" name="Picture 11">
            <a:extLst>
              <a:ext uri="{FF2B5EF4-FFF2-40B4-BE49-F238E27FC236}">
                <a16:creationId xmlns:a16="http://schemas.microsoft.com/office/drawing/2014/main" id="{3FC86836-860D-44C2-AE57-D4F0BDD452B9}"/>
              </a:ext>
            </a:extLst>
          </p:cNvPr>
          <p:cNvPicPr>
            <a:picLocks noChangeAspect="1"/>
          </p:cNvPicPr>
          <p:nvPr/>
        </p:nvPicPr>
        <p:blipFill>
          <a:blip r:embed="rId3"/>
          <a:stretch>
            <a:fillRect/>
          </a:stretch>
        </p:blipFill>
        <p:spPr>
          <a:xfrm>
            <a:off x="1825651" y="1157130"/>
            <a:ext cx="3657600" cy="987229"/>
          </a:xfrm>
          <a:prstGeom prst="rect">
            <a:avLst/>
          </a:prstGeom>
          <a:ln w="12700">
            <a:solidFill>
              <a:schemeClr val="bg1"/>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C6C1FDF4-F0E9-4DFD-8C56-60F466F68C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5493" y="1860572"/>
            <a:ext cx="3657600" cy="2057400"/>
          </a:xfrm>
          <a:prstGeom prst="rect">
            <a:avLst/>
          </a:prstGeom>
          <a:ln>
            <a:solidFill>
              <a:schemeClr val="bg1"/>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3C38608C-8068-447D-AE22-ABA9B2F70E8E}"/>
              </a:ext>
            </a:extLst>
          </p:cNvPr>
          <p:cNvPicPr>
            <a:picLocks noChangeAspect="1"/>
          </p:cNvPicPr>
          <p:nvPr/>
        </p:nvPicPr>
        <p:blipFill>
          <a:blip r:embed="rId5"/>
          <a:stretch>
            <a:fillRect/>
          </a:stretch>
        </p:blipFill>
        <p:spPr>
          <a:xfrm>
            <a:off x="5389642" y="2847801"/>
            <a:ext cx="3657600" cy="2307183"/>
          </a:xfrm>
          <a:prstGeom prst="rect">
            <a:avLst/>
          </a:prstGeom>
          <a:ln w="12700">
            <a:solidFill>
              <a:schemeClr val="bg1"/>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A1B5B040-7B11-456E-B4EA-0ADE924960A1}"/>
              </a:ext>
            </a:extLst>
          </p:cNvPr>
          <p:cNvPicPr>
            <a:picLocks noChangeAspect="1"/>
          </p:cNvPicPr>
          <p:nvPr/>
        </p:nvPicPr>
        <p:blipFill>
          <a:blip r:embed="rId6"/>
          <a:stretch>
            <a:fillRect/>
          </a:stretch>
        </p:blipFill>
        <p:spPr>
          <a:xfrm>
            <a:off x="7764751" y="3621195"/>
            <a:ext cx="3657600" cy="2650118"/>
          </a:xfrm>
          <a:prstGeom prst="rect">
            <a:avLst/>
          </a:prstGeom>
          <a:ln>
            <a:solidFill>
              <a:schemeClr val="bg1"/>
            </a:solidFill>
          </a:ln>
          <a:effectLst>
            <a:outerShdw blurRad="50800" dist="38100" dir="2700000" algn="tl" rotWithShape="0">
              <a:prstClr val="black">
                <a:alpha val="40000"/>
              </a:prstClr>
            </a:outerShdw>
          </a:effectLst>
        </p:spPr>
      </p:pic>
      <p:sp>
        <p:nvSpPr>
          <p:cNvPr id="13" name="Content Placeholder 2">
            <a:extLst>
              <a:ext uri="{FF2B5EF4-FFF2-40B4-BE49-F238E27FC236}">
                <a16:creationId xmlns:a16="http://schemas.microsoft.com/office/drawing/2014/main" id="{D10784EC-5EA2-4628-ABA7-0D7A4E4C9D26}"/>
              </a:ext>
            </a:extLst>
          </p:cNvPr>
          <p:cNvSpPr txBox="1">
            <a:spLocks/>
          </p:cNvSpPr>
          <p:nvPr/>
        </p:nvSpPr>
        <p:spPr>
          <a:xfrm>
            <a:off x="609918" y="1921674"/>
            <a:ext cx="1245483" cy="406861"/>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rgbClr val="FFE600"/>
              </a:buClr>
              <a:buSzPct val="110000"/>
              <a:buFont typeface="EYInterstate Light" panose="02000506000000020004" pitchFamily="2"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ct val="20000"/>
              </a:spcBef>
              <a:buClr>
                <a:srgbClr val="FFE600"/>
              </a:buClr>
              <a:buSzPct val="110000"/>
              <a:buFont typeface="EYInterstate Light" panose="02000506000000020004" pitchFamily="2"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ct val="20000"/>
              </a:spcBef>
              <a:buClr>
                <a:srgbClr val="FFE600"/>
              </a:buClr>
              <a:buSzPct val="110000"/>
              <a:buFont typeface="EYInterstate Light" panose="02000506000000020004" pitchFamily="2"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ct val="20000"/>
              </a:spcBef>
              <a:buClr>
                <a:srgbClr val="FFE600"/>
              </a:buClr>
              <a:buSzPct val="110000"/>
              <a:buFont typeface="EYInterstate Light" panose="02000506000000020004" pitchFamily="2"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ct val="20000"/>
              </a:spcBef>
              <a:buClr>
                <a:srgbClr val="FFE600"/>
              </a:buClr>
              <a:buSzPct val="110000"/>
              <a:buFont typeface="EYInterstate Light" panose="02000506000000020004" pitchFamily="2"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EYInterstate Light" panose="02000506000000020004" pitchFamily="2" charset="0"/>
              <a:buNone/>
            </a:pPr>
            <a:r>
              <a:rPr lang="en-US" dirty="0">
                <a:solidFill>
                  <a:schemeClr val="accent2"/>
                </a:solidFill>
              </a:rPr>
              <a:t>Definition</a:t>
            </a:r>
            <a:endParaRPr lang="en-US" altLang="en-US" dirty="0">
              <a:solidFill>
                <a:schemeClr val="accent2"/>
              </a:solidFill>
              <a:cs typeface="Segoe UI" panose="020B0502040204020203" pitchFamily="34" charset="0"/>
            </a:endParaRPr>
          </a:p>
          <a:p>
            <a:endParaRPr lang="en-US" dirty="0"/>
          </a:p>
        </p:txBody>
      </p:sp>
      <p:sp>
        <p:nvSpPr>
          <p:cNvPr id="14" name="Content Placeholder 2">
            <a:extLst>
              <a:ext uri="{FF2B5EF4-FFF2-40B4-BE49-F238E27FC236}">
                <a16:creationId xmlns:a16="http://schemas.microsoft.com/office/drawing/2014/main" id="{4232CB72-3AB6-4D0E-967D-E8EB137DC85E}"/>
              </a:ext>
            </a:extLst>
          </p:cNvPr>
          <p:cNvSpPr txBox="1">
            <a:spLocks/>
          </p:cNvSpPr>
          <p:nvPr/>
        </p:nvSpPr>
        <p:spPr>
          <a:xfrm>
            <a:off x="2524265" y="3695287"/>
            <a:ext cx="1245483" cy="406861"/>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rgbClr val="FFE600"/>
              </a:buClr>
              <a:buSzPct val="110000"/>
              <a:buFont typeface="EYInterstate Light" panose="02000506000000020004" pitchFamily="2"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ct val="20000"/>
              </a:spcBef>
              <a:buClr>
                <a:srgbClr val="FFE600"/>
              </a:buClr>
              <a:buSzPct val="110000"/>
              <a:buFont typeface="EYInterstate Light" panose="02000506000000020004" pitchFamily="2"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ct val="20000"/>
              </a:spcBef>
              <a:buClr>
                <a:srgbClr val="FFE600"/>
              </a:buClr>
              <a:buSzPct val="110000"/>
              <a:buFont typeface="EYInterstate Light" panose="02000506000000020004" pitchFamily="2"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ct val="20000"/>
              </a:spcBef>
              <a:buClr>
                <a:srgbClr val="FFE600"/>
              </a:buClr>
              <a:buSzPct val="110000"/>
              <a:buFont typeface="EYInterstate Light" panose="02000506000000020004" pitchFamily="2"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ct val="20000"/>
              </a:spcBef>
              <a:buClr>
                <a:srgbClr val="FFE600"/>
              </a:buClr>
              <a:buSzPct val="110000"/>
              <a:buFont typeface="EYInterstate Light" panose="02000506000000020004" pitchFamily="2"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EYInterstate Light" panose="02000506000000020004" pitchFamily="2" charset="0"/>
              <a:buNone/>
            </a:pPr>
            <a:r>
              <a:rPr lang="en-US" dirty="0">
                <a:solidFill>
                  <a:schemeClr val="accent2"/>
                </a:solidFill>
              </a:rPr>
              <a:t>Visual</a:t>
            </a:r>
            <a:endParaRPr lang="en-US" altLang="en-US" dirty="0">
              <a:solidFill>
                <a:schemeClr val="accent2"/>
              </a:solidFill>
              <a:cs typeface="Segoe UI" panose="020B0502040204020203" pitchFamily="34" charset="0"/>
            </a:endParaRPr>
          </a:p>
          <a:p>
            <a:endParaRPr lang="en-US" dirty="0"/>
          </a:p>
        </p:txBody>
      </p:sp>
      <p:sp>
        <p:nvSpPr>
          <p:cNvPr id="15" name="Content Placeholder 2">
            <a:extLst>
              <a:ext uri="{FF2B5EF4-FFF2-40B4-BE49-F238E27FC236}">
                <a16:creationId xmlns:a16="http://schemas.microsoft.com/office/drawing/2014/main" id="{1A4B3CAB-969F-4856-AB63-3AC0BFF716E0}"/>
              </a:ext>
            </a:extLst>
          </p:cNvPr>
          <p:cNvSpPr txBox="1">
            <a:spLocks/>
          </p:cNvSpPr>
          <p:nvPr/>
        </p:nvSpPr>
        <p:spPr>
          <a:xfrm>
            <a:off x="4035984" y="4951553"/>
            <a:ext cx="1245483" cy="406861"/>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rgbClr val="FFE600"/>
              </a:buClr>
              <a:buSzPct val="110000"/>
              <a:buFont typeface="EYInterstate Light" panose="02000506000000020004" pitchFamily="2"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ct val="20000"/>
              </a:spcBef>
              <a:buClr>
                <a:srgbClr val="FFE600"/>
              </a:buClr>
              <a:buSzPct val="110000"/>
              <a:buFont typeface="EYInterstate Light" panose="02000506000000020004" pitchFamily="2"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ct val="20000"/>
              </a:spcBef>
              <a:buClr>
                <a:srgbClr val="FFE600"/>
              </a:buClr>
              <a:buSzPct val="110000"/>
              <a:buFont typeface="EYInterstate Light" panose="02000506000000020004" pitchFamily="2"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ct val="20000"/>
              </a:spcBef>
              <a:buClr>
                <a:srgbClr val="FFE600"/>
              </a:buClr>
              <a:buSzPct val="110000"/>
              <a:buFont typeface="EYInterstate Light" panose="02000506000000020004" pitchFamily="2"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ct val="20000"/>
              </a:spcBef>
              <a:buClr>
                <a:srgbClr val="FFE600"/>
              </a:buClr>
              <a:buSzPct val="110000"/>
              <a:buFont typeface="EYInterstate Light" panose="02000506000000020004" pitchFamily="2"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EYInterstate Light" panose="02000506000000020004" pitchFamily="2" charset="0"/>
              <a:buNone/>
            </a:pPr>
            <a:r>
              <a:rPr lang="en-US" dirty="0">
                <a:solidFill>
                  <a:schemeClr val="accent2"/>
                </a:solidFill>
              </a:rPr>
              <a:t>Principles</a:t>
            </a:r>
            <a:endParaRPr lang="en-US" altLang="en-US" dirty="0">
              <a:solidFill>
                <a:schemeClr val="accent2"/>
              </a:solidFill>
              <a:cs typeface="Segoe UI" panose="020B0502040204020203" pitchFamily="34" charset="0"/>
            </a:endParaRPr>
          </a:p>
          <a:p>
            <a:endParaRPr lang="en-US" dirty="0"/>
          </a:p>
        </p:txBody>
      </p:sp>
      <p:sp>
        <p:nvSpPr>
          <p:cNvPr id="16" name="Content Placeholder 2">
            <a:extLst>
              <a:ext uri="{FF2B5EF4-FFF2-40B4-BE49-F238E27FC236}">
                <a16:creationId xmlns:a16="http://schemas.microsoft.com/office/drawing/2014/main" id="{F01E9787-C3F7-40CC-9C3D-C03F25EE4345}"/>
              </a:ext>
            </a:extLst>
          </p:cNvPr>
          <p:cNvSpPr txBox="1">
            <a:spLocks/>
          </p:cNvSpPr>
          <p:nvPr/>
        </p:nvSpPr>
        <p:spPr>
          <a:xfrm>
            <a:off x="6274374" y="6012889"/>
            <a:ext cx="1490377" cy="406861"/>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rgbClr val="FFE600"/>
              </a:buClr>
              <a:buSzPct val="110000"/>
              <a:buFont typeface="EYInterstate Light" panose="02000506000000020004" pitchFamily="2"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ct val="20000"/>
              </a:spcBef>
              <a:buClr>
                <a:srgbClr val="FFE600"/>
              </a:buClr>
              <a:buSzPct val="110000"/>
              <a:buFont typeface="EYInterstate Light" panose="02000506000000020004" pitchFamily="2"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ct val="20000"/>
              </a:spcBef>
              <a:buClr>
                <a:srgbClr val="FFE600"/>
              </a:buClr>
              <a:buSzPct val="110000"/>
              <a:buFont typeface="EYInterstate Light" panose="02000506000000020004" pitchFamily="2"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ct val="20000"/>
              </a:spcBef>
              <a:buClr>
                <a:srgbClr val="FFE600"/>
              </a:buClr>
              <a:buSzPct val="110000"/>
              <a:buFont typeface="EYInterstate Light" panose="02000506000000020004" pitchFamily="2"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ct val="20000"/>
              </a:spcBef>
              <a:buClr>
                <a:srgbClr val="FFE600"/>
              </a:buClr>
              <a:buSzPct val="110000"/>
              <a:buFont typeface="EYInterstate Light" panose="02000506000000020004" pitchFamily="2"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EYInterstate Light" panose="02000506000000020004" pitchFamily="2" charset="0"/>
              <a:buNone/>
            </a:pPr>
            <a:r>
              <a:rPr lang="en-US" dirty="0">
                <a:solidFill>
                  <a:schemeClr val="accent2"/>
                </a:solidFill>
              </a:rPr>
              <a:t>Techniques</a:t>
            </a:r>
            <a:endParaRPr lang="en-US" altLang="en-US" dirty="0">
              <a:solidFill>
                <a:schemeClr val="accent2"/>
              </a:solidFill>
              <a:cs typeface="Segoe UI" panose="020B0502040204020203" pitchFamily="34" charset="0"/>
            </a:endParaRPr>
          </a:p>
          <a:p>
            <a:endParaRPr lang="en-US" dirty="0"/>
          </a:p>
        </p:txBody>
      </p:sp>
    </p:spTree>
    <p:extLst>
      <p:ext uri="{BB962C8B-B14F-4D97-AF65-F5344CB8AC3E}">
        <p14:creationId xmlns:p14="http://schemas.microsoft.com/office/powerpoint/2010/main" val="120258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5D1E24-2A29-41D5-93F4-9EE584FD5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6" y="0"/>
            <a:ext cx="12195174" cy="6859786"/>
          </a:xfrm>
          <a:prstGeom prst="rect">
            <a:avLst/>
          </a:prstGeom>
        </p:spPr>
      </p:pic>
      <p:sp>
        <p:nvSpPr>
          <p:cNvPr id="20" name="Slide Number Placeholder 4">
            <a:extLst>
              <a:ext uri="{FF2B5EF4-FFF2-40B4-BE49-F238E27FC236}">
                <a16:creationId xmlns:a16="http://schemas.microsoft.com/office/drawing/2014/main" id="{368278FB-27F4-4CAA-821B-C879CBEA2ED2}"/>
              </a:ext>
            </a:extLst>
          </p:cNvPr>
          <p:cNvSpPr>
            <a:spLocks noGrp="1"/>
          </p:cNvSpPr>
          <p:nvPr>
            <p:ph type="sldNum" sz="quarter" idx="12"/>
          </p:nvPr>
        </p:nvSpPr>
        <p:spPr/>
        <p:txBody>
          <a:bodyPr/>
          <a:lstStyle/>
          <a:p>
            <a:r>
              <a:rPr lang="en-IN"/>
              <a:t>Page </a:t>
            </a:r>
            <a:fld id="{F1BC30E3-FFE5-4B91-AA19-87A149EBB9EE}" type="slidenum">
              <a:rPr smtClean="0"/>
              <a:pPr/>
              <a:t>9</a:t>
            </a:fld>
            <a:endParaRPr/>
          </a:p>
        </p:txBody>
      </p:sp>
    </p:spTree>
    <p:extLst>
      <p:ext uri="{BB962C8B-B14F-4D97-AF65-F5344CB8AC3E}">
        <p14:creationId xmlns:p14="http://schemas.microsoft.com/office/powerpoint/2010/main" val="372127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Y dark background">
  <a:themeElements>
    <a:clrScheme name="EY custom1">
      <a:dk1>
        <a:srgbClr val="2E2E38"/>
      </a:dk1>
      <a:lt1>
        <a:sysClr val="window" lastClr="FFFFFF"/>
      </a:lt1>
      <a:dk2>
        <a:srgbClr val="FFE600"/>
      </a:dk2>
      <a:lt2>
        <a:srgbClr val="000000"/>
      </a:lt2>
      <a:accent1>
        <a:srgbClr val="F04C3E"/>
      </a:accent1>
      <a:accent2>
        <a:srgbClr val="00A3AE"/>
      </a:accent2>
      <a:accent3>
        <a:srgbClr val="91278F"/>
      </a:accent3>
      <a:accent4>
        <a:srgbClr val="2C973E"/>
      </a:accent4>
      <a:accent5>
        <a:srgbClr val="AC98DB"/>
      </a:accent5>
      <a:accent6>
        <a:srgbClr val="FF6D00"/>
      </a:accent6>
      <a:hlink>
        <a:srgbClr val="0000FF"/>
      </a:hlink>
      <a:folHlink>
        <a:srgbClr val="3366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Global_EY_widescreen_presentation_2019_v1.4.pptx" id="{669A4694-7F8C-40EA-92E1-8E6D75010CAB}" vid="{974AC421-4F2E-46A5-9C01-6F171E240785}"/>
    </a:ext>
  </a:extLst>
</a:theme>
</file>

<file path=ppt/theme/theme2.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Global_EY_widescreen_presentation_2019_v1.4.pptx" id="{669A4694-7F8C-40EA-92E1-8E6D75010CAB}" vid="{C1504121-3530-4207-81A7-E4CD6CD6B81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A87F1DCF4046429B4EF439D89CA040" ma:contentTypeVersion="13" ma:contentTypeDescription="Create a new document." ma:contentTypeScope="" ma:versionID="601ad413b8a983339783e40ebc5441a9">
  <xsd:schema xmlns:xsd="http://www.w3.org/2001/XMLSchema" xmlns:xs="http://www.w3.org/2001/XMLSchema" xmlns:p="http://schemas.microsoft.com/office/2006/metadata/properties" xmlns:ns3="901e4ba4-3a02-404b-91a8-197682d47e46" xmlns:ns4="79a1a203-8bae-4fa3-b237-1def787c09ba" targetNamespace="http://schemas.microsoft.com/office/2006/metadata/properties" ma:root="true" ma:fieldsID="5b386ea3f16d4dde59174f5f45ae714f" ns3:_="" ns4:_="">
    <xsd:import namespace="901e4ba4-3a02-404b-91a8-197682d47e46"/>
    <xsd:import namespace="79a1a203-8bae-4fa3-b237-1def787c09b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1e4ba4-3a02-404b-91a8-197682d47e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a1a203-8bae-4fa3-b237-1def787c09b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3D9101-9296-4E9C-A775-78EB83E932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1e4ba4-3a02-404b-91a8-197682d47e46"/>
    <ds:schemaRef ds:uri="79a1a203-8bae-4fa3-b237-1def787c09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7AA427-68CE-430F-A417-6FF275091D5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D04EE99-77E4-4162-A2A3-E3FFE655C3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Global_EY_widescreen_presentation_2019_v1.4</Template>
  <TotalTime>0</TotalTime>
  <Words>2022</Words>
  <Application>Microsoft Office PowerPoint</Application>
  <PresentationFormat>Custom</PresentationFormat>
  <Paragraphs>161</Paragraphs>
  <Slides>17</Slides>
  <Notes>5</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EY dark background</vt:lpstr>
      <vt:lpstr>EY light background</vt:lpstr>
      <vt:lpstr>The ethics mindset</vt:lpstr>
      <vt:lpstr>Scenario 1</vt:lpstr>
      <vt:lpstr>Scenario 2</vt:lpstr>
      <vt:lpstr>Professional ethics are even more challenging in the digital age</vt:lpstr>
      <vt:lpstr>Students begin their professional journey while in higher ed</vt:lpstr>
      <vt:lpstr>Keeping an eye on students</vt:lpstr>
      <vt:lpstr>What is an ethics mindset?</vt:lpstr>
      <vt:lpstr>PowerPoint Presentation</vt:lpstr>
      <vt:lpstr>PowerPoint Presentation</vt:lpstr>
      <vt:lpstr>Principles </vt:lpstr>
      <vt:lpstr>Desire to do what is right Techniques</vt:lpstr>
      <vt:lpstr>Application of framework to scenarios</vt:lpstr>
      <vt:lpstr>PowerPoint Presentation</vt:lpstr>
      <vt:lpstr>PowerPoint Presentation</vt:lpstr>
      <vt:lpstr>New EYARC website!</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ethics mindset</dc:title>
  <dc:creator/>
  <cp:keywords/>
  <cp:lastModifiedBy/>
  <cp:revision>2</cp:revision>
  <dcterms:created xsi:type="dcterms:W3CDTF">2020-04-02T19:46:40Z</dcterms:created>
  <dcterms:modified xsi:type="dcterms:W3CDTF">2021-05-03T01:10:56Z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0x010100E6A87F1DCF4046429B4EF439D89CA040</vt:lpwstr>
  </property>
</Properties>
</file>